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4" r:id="rId1"/>
  </p:sldMasterIdLst>
  <p:notesMasterIdLst>
    <p:notesMasterId r:id="rId50"/>
  </p:notesMasterIdLst>
  <p:handoutMasterIdLst>
    <p:handoutMasterId r:id="rId51"/>
  </p:handoutMasterIdLst>
  <p:sldIdLst>
    <p:sldId id="256" r:id="rId2"/>
    <p:sldId id="386" r:id="rId3"/>
    <p:sldId id="387" r:id="rId4"/>
    <p:sldId id="257" r:id="rId5"/>
    <p:sldId id="388" r:id="rId6"/>
    <p:sldId id="434" r:id="rId7"/>
    <p:sldId id="446" r:id="rId8"/>
    <p:sldId id="409" r:id="rId9"/>
    <p:sldId id="295" r:id="rId10"/>
    <p:sldId id="428" r:id="rId11"/>
    <p:sldId id="325" r:id="rId12"/>
    <p:sldId id="406" r:id="rId13"/>
    <p:sldId id="389" r:id="rId14"/>
    <p:sldId id="317" r:id="rId15"/>
    <p:sldId id="429" r:id="rId16"/>
    <p:sldId id="318" r:id="rId17"/>
    <p:sldId id="432" r:id="rId18"/>
    <p:sldId id="320" r:id="rId19"/>
    <p:sldId id="390" r:id="rId20"/>
    <p:sldId id="321" r:id="rId21"/>
    <p:sldId id="433" r:id="rId22"/>
    <p:sldId id="314" r:id="rId23"/>
    <p:sldId id="448" r:id="rId24"/>
    <p:sldId id="438" r:id="rId25"/>
    <p:sldId id="439" r:id="rId26"/>
    <p:sldId id="440" r:id="rId27"/>
    <p:sldId id="441" r:id="rId28"/>
    <p:sldId id="442" r:id="rId29"/>
    <p:sldId id="443" r:id="rId30"/>
    <p:sldId id="444" r:id="rId31"/>
    <p:sldId id="324" r:id="rId32"/>
    <p:sldId id="297" r:id="rId33"/>
    <p:sldId id="301" r:id="rId34"/>
    <p:sldId id="413" r:id="rId35"/>
    <p:sldId id="447" r:id="rId36"/>
    <p:sldId id="435" r:id="rId37"/>
    <p:sldId id="415" r:id="rId38"/>
    <p:sldId id="417" r:id="rId39"/>
    <p:sldId id="411" r:id="rId40"/>
    <p:sldId id="401" r:id="rId41"/>
    <p:sldId id="422" r:id="rId42"/>
    <p:sldId id="436" r:id="rId43"/>
    <p:sldId id="445" r:id="rId44"/>
    <p:sldId id="403" r:id="rId45"/>
    <p:sldId id="404" r:id="rId46"/>
    <p:sldId id="425" r:id="rId47"/>
    <p:sldId id="426" r:id="rId48"/>
    <p:sldId id="427"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lene Longbrake" initials="" lastIdx="1" clrIdx="0"/>
  <p:cmAuthor id="2" name="Mary Morga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3399FF"/>
    <a:srgbClr val="9999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09646-5F31-457C-AE79-6BE99BEA710F}" v="49" dt="2022-09-27T20:03:00.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608" autoAdjust="0"/>
  </p:normalViewPr>
  <p:slideViewPr>
    <p:cSldViewPr>
      <p:cViewPr varScale="1">
        <p:scale>
          <a:sx n="110" d="100"/>
          <a:sy n="110" d="100"/>
        </p:scale>
        <p:origin x="1542" y="108"/>
      </p:cViewPr>
      <p:guideLst>
        <p:guide orient="horz" pos="2160"/>
        <p:guide pos="432"/>
      </p:guideLst>
    </p:cSldViewPr>
  </p:slideViewPr>
  <p:outlineViewPr>
    <p:cViewPr>
      <p:scale>
        <a:sx n="33" d="100"/>
        <a:sy n="33" d="100"/>
      </p:scale>
      <p:origin x="110" y="13541"/>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0" d="100"/>
          <a:sy n="40" d="100"/>
        </p:scale>
        <p:origin x="-14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organ" userId="8c2d747c-3ab8-4f12-9409-9b9a6a297ce3" providerId="ADAL" clId="{75309646-5F31-457C-AE79-6BE99BEA710F}"/>
    <pc:docChg chg="undo custSel addSld delSld modSld sldOrd modNotesMaster modHandout">
      <pc:chgData name="Mary Morgan" userId="8c2d747c-3ab8-4f12-9409-9b9a6a297ce3" providerId="ADAL" clId="{75309646-5F31-457C-AE79-6BE99BEA710F}" dt="2022-09-28T17:24:07.558" v="2375" actId="20577"/>
      <pc:docMkLst>
        <pc:docMk/>
      </pc:docMkLst>
      <pc:sldChg chg="modSp mod">
        <pc:chgData name="Mary Morgan" userId="8c2d747c-3ab8-4f12-9409-9b9a6a297ce3" providerId="ADAL" clId="{75309646-5F31-457C-AE79-6BE99BEA710F}" dt="2022-09-27T19:54:39.443" v="2015" actId="255"/>
        <pc:sldMkLst>
          <pc:docMk/>
          <pc:sldMk cId="0" sldId="256"/>
        </pc:sldMkLst>
        <pc:spChg chg="mod">
          <ac:chgData name="Mary Morgan" userId="8c2d747c-3ab8-4f12-9409-9b9a6a297ce3" providerId="ADAL" clId="{75309646-5F31-457C-AE79-6BE99BEA710F}" dt="2022-09-27T19:54:39.443" v="2015" actId="255"/>
          <ac:spMkLst>
            <pc:docMk/>
            <pc:sldMk cId="0" sldId="256"/>
            <ac:spMk id="5124" creationId="{8F9D6178-07BD-3793-DC5E-47B199E2F99B}"/>
          </ac:spMkLst>
        </pc:spChg>
      </pc:sldChg>
      <pc:sldChg chg="modSp mod">
        <pc:chgData name="Mary Morgan" userId="8c2d747c-3ab8-4f12-9409-9b9a6a297ce3" providerId="ADAL" clId="{75309646-5F31-457C-AE79-6BE99BEA710F}" dt="2022-09-27T19:55:30.635" v="2024" actId="27636"/>
        <pc:sldMkLst>
          <pc:docMk/>
          <pc:sldMk cId="0" sldId="257"/>
        </pc:sldMkLst>
        <pc:spChg chg="mod">
          <ac:chgData name="Mary Morgan" userId="8c2d747c-3ab8-4f12-9409-9b9a6a297ce3" providerId="ADAL" clId="{75309646-5F31-457C-AE79-6BE99BEA710F}" dt="2022-09-27T19:55:30.635" v="2024" actId="27636"/>
          <ac:spMkLst>
            <pc:docMk/>
            <pc:sldMk cId="0" sldId="257"/>
            <ac:spMk id="6147" creationId="{1C187A3A-61B2-6CEB-5272-DA995563CDB4}"/>
          </ac:spMkLst>
        </pc:spChg>
      </pc:sldChg>
      <pc:sldChg chg="addSp modSp mod">
        <pc:chgData name="Mary Morgan" userId="8c2d747c-3ab8-4f12-9409-9b9a6a297ce3" providerId="ADAL" clId="{75309646-5F31-457C-AE79-6BE99BEA710F}" dt="2022-09-27T19:57:01.180" v="2034" actId="1076"/>
        <pc:sldMkLst>
          <pc:docMk/>
          <pc:sldMk cId="0" sldId="295"/>
        </pc:sldMkLst>
        <pc:spChg chg="add mod">
          <ac:chgData name="Mary Morgan" userId="8c2d747c-3ab8-4f12-9409-9b9a6a297ce3" providerId="ADAL" clId="{75309646-5F31-457C-AE79-6BE99BEA710F}" dt="2022-09-27T19:57:01.180" v="2034" actId="1076"/>
          <ac:spMkLst>
            <pc:docMk/>
            <pc:sldMk cId="0" sldId="295"/>
            <ac:spMk id="3" creationId="{0DBAF611-3154-579B-E127-982E4F7D3414}"/>
          </ac:spMkLst>
        </pc:spChg>
      </pc:sldChg>
      <pc:sldChg chg="addSp modSp mod">
        <pc:chgData name="Mary Morgan" userId="8c2d747c-3ab8-4f12-9409-9b9a6a297ce3" providerId="ADAL" clId="{75309646-5F31-457C-AE79-6BE99BEA710F}" dt="2022-09-27T20:01:22.562" v="2087" actId="1076"/>
        <pc:sldMkLst>
          <pc:docMk/>
          <pc:sldMk cId="0" sldId="297"/>
        </pc:sldMkLst>
        <pc:spChg chg="add mod">
          <ac:chgData name="Mary Morgan" userId="8c2d747c-3ab8-4f12-9409-9b9a6a297ce3" providerId="ADAL" clId="{75309646-5F31-457C-AE79-6BE99BEA710F}" dt="2022-09-27T20:01:22.562" v="2087" actId="1076"/>
          <ac:spMkLst>
            <pc:docMk/>
            <pc:sldMk cId="0" sldId="297"/>
            <ac:spMk id="3" creationId="{FAA7D932-64A7-EFED-CA58-FD4D20BA806B}"/>
          </ac:spMkLst>
        </pc:spChg>
      </pc:sldChg>
      <pc:sldChg chg="addSp modSp mod">
        <pc:chgData name="Mary Morgan" userId="8c2d747c-3ab8-4f12-9409-9b9a6a297ce3" providerId="ADAL" clId="{75309646-5F31-457C-AE79-6BE99BEA710F}" dt="2022-09-27T20:01:30.361" v="2089" actId="1076"/>
        <pc:sldMkLst>
          <pc:docMk/>
          <pc:sldMk cId="0" sldId="301"/>
        </pc:sldMkLst>
        <pc:spChg chg="add mod">
          <ac:chgData name="Mary Morgan" userId="8c2d747c-3ab8-4f12-9409-9b9a6a297ce3" providerId="ADAL" clId="{75309646-5F31-457C-AE79-6BE99BEA710F}" dt="2022-09-27T20:01:30.361" v="2089" actId="1076"/>
          <ac:spMkLst>
            <pc:docMk/>
            <pc:sldMk cId="0" sldId="301"/>
            <ac:spMk id="3" creationId="{21E2981A-0B63-9EFC-9EAF-9A82C091956F}"/>
          </ac:spMkLst>
        </pc:spChg>
      </pc:sldChg>
      <pc:sldChg chg="addSp modSp mod">
        <pc:chgData name="Mary Morgan" userId="8c2d747c-3ab8-4f12-9409-9b9a6a297ce3" providerId="ADAL" clId="{75309646-5F31-457C-AE79-6BE99BEA710F}" dt="2022-09-27T19:59:41.191" v="2065" actId="1076"/>
        <pc:sldMkLst>
          <pc:docMk/>
          <pc:sldMk cId="0" sldId="314"/>
        </pc:sldMkLst>
        <pc:spChg chg="add mod">
          <ac:chgData name="Mary Morgan" userId="8c2d747c-3ab8-4f12-9409-9b9a6a297ce3" providerId="ADAL" clId="{75309646-5F31-457C-AE79-6BE99BEA710F}" dt="2022-09-27T19:59:41.191" v="2065" actId="1076"/>
          <ac:spMkLst>
            <pc:docMk/>
            <pc:sldMk cId="0" sldId="314"/>
            <ac:spMk id="3" creationId="{55C8B6D6-276D-4CEF-D4AA-5295417148D8}"/>
          </ac:spMkLst>
        </pc:spChg>
      </pc:sldChg>
      <pc:sldChg chg="modSp mod">
        <pc:chgData name="Mary Morgan" userId="8c2d747c-3ab8-4f12-9409-9b9a6a297ce3" providerId="ADAL" clId="{75309646-5F31-457C-AE79-6BE99BEA710F}" dt="2022-09-27T19:58:13.198" v="2045" actId="20577"/>
        <pc:sldMkLst>
          <pc:docMk/>
          <pc:sldMk cId="0" sldId="317"/>
        </pc:sldMkLst>
        <pc:spChg chg="mod">
          <ac:chgData name="Mary Morgan" userId="8c2d747c-3ab8-4f12-9409-9b9a6a297ce3" providerId="ADAL" clId="{75309646-5F31-457C-AE79-6BE99BEA710F}" dt="2022-09-27T19:58:13.198" v="2045" actId="20577"/>
          <ac:spMkLst>
            <pc:docMk/>
            <pc:sldMk cId="0" sldId="317"/>
            <ac:spMk id="5" creationId="{0BE07FC8-34B5-537F-C08A-F8605EB8121D}"/>
          </ac:spMkLst>
        </pc:spChg>
      </pc:sldChg>
      <pc:sldChg chg="modSp mod">
        <pc:chgData name="Mary Morgan" userId="8c2d747c-3ab8-4f12-9409-9b9a6a297ce3" providerId="ADAL" clId="{75309646-5F31-457C-AE79-6BE99BEA710F}" dt="2022-09-27T19:58:38.475" v="2050" actId="1076"/>
        <pc:sldMkLst>
          <pc:docMk/>
          <pc:sldMk cId="0" sldId="318"/>
        </pc:sldMkLst>
        <pc:spChg chg="mod">
          <ac:chgData name="Mary Morgan" userId="8c2d747c-3ab8-4f12-9409-9b9a6a297ce3" providerId="ADAL" clId="{75309646-5F31-457C-AE79-6BE99BEA710F}" dt="2022-09-27T19:58:38.475" v="2050" actId="1076"/>
          <ac:spMkLst>
            <pc:docMk/>
            <pc:sldMk cId="0" sldId="318"/>
            <ac:spMk id="19460" creationId="{F2B1A91D-17C4-FA47-7FF6-7F7F58C3C9B8}"/>
          </ac:spMkLst>
        </pc:spChg>
      </pc:sldChg>
      <pc:sldChg chg="addSp modSp mod">
        <pc:chgData name="Mary Morgan" userId="8c2d747c-3ab8-4f12-9409-9b9a6a297ce3" providerId="ADAL" clId="{75309646-5F31-457C-AE79-6BE99BEA710F}" dt="2022-09-27T19:59:02.100" v="2057" actId="1036"/>
        <pc:sldMkLst>
          <pc:docMk/>
          <pc:sldMk cId="0" sldId="320"/>
        </pc:sldMkLst>
        <pc:spChg chg="add mod">
          <ac:chgData name="Mary Morgan" userId="8c2d747c-3ab8-4f12-9409-9b9a6a297ce3" providerId="ADAL" clId="{75309646-5F31-457C-AE79-6BE99BEA710F}" dt="2022-09-27T19:59:02.100" v="2057" actId="1036"/>
          <ac:spMkLst>
            <pc:docMk/>
            <pc:sldMk cId="0" sldId="320"/>
            <ac:spMk id="3" creationId="{679FDE35-5932-1AA3-EA24-D1CB191E62D6}"/>
          </ac:spMkLst>
        </pc:spChg>
      </pc:sldChg>
      <pc:sldChg chg="addSp modSp mod">
        <pc:chgData name="Mary Morgan" userId="8c2d747c-3ab8-4f12-9409-9b9a6a297ce3" providerId="ADAL" clId="{75309646-5F31-457C-AE79-6BE99BEA710F}" dt="2022-09-27T20:01:14.377" v="2085" actId="1076"/>
        <pc:sldMkLst>
          <pc:docMk/>
          <pc:sldMk cId="0" sldId="324"/>
        </pc:sldMkLst>
        <pc:spChg chg="add mod">
          <ac:chgData name="Mary Morgan" userId="8c2d747c-3ab8-4f12-9409-9b9a6a297ce3" providerId="ADAL" clId="{75309646-5F31-457C-AE79-6BE99BEA710F}" dt="2022-09-27T20:01:14.377" v="2085" actId="1076"/>
          <ac:spMkLst>
            <pc:docMk/>
            <pc:sldMk cId="0" sldId="324"/>
            <ac:spMk id="3" creationId="{A379D660-3873-9382-0513-AA1CC613503D}"/>
          </ac:spMkLst>
        </pc:spChg>
      </pc:sldChg>
      <pc:sldChg chg="addSp modSp mod">
        <pc:chgData name="Mary Morgan" userId="8c2d747c-3ab8-4f12-9409-9b9a6a297ce3" providerId="ADAL" clId="{75309646-5F31-457C-AE79-6BE99BEA710F}" dt="2022-09-27T19:57:28.415" v="2039" actId="1076"/>
        <pc:sldMkLst>
          <pc:docMk/>
          <pc:sldMk cId="0" sldId="325"/>
        </pc:sldMkLst>
        <pc:spChg chg="add mod">
          <ac:chgData name="Mary Morgan" userId="8c2d747c-3ab8-4f12-9409-9b9a6a297ce3" providerId="ADAL" clId="{75309646-5F31-457C-AE79-6BE99BEA710F}" dt="2022-09-27T19:57:28.415" v="2039" actId="1076"/>
          <ac:spMkLst>
            <pc:docMk/>
            <pc:sldMk cId="0" sldId="325"/>
            <ac:spMk id="3" creationId="{E452BF8C-C700-AC40-B6DE-33E3B00B88ED}"/>
          </ac:spMkLst>
        </pc:spChg>
        <pc:spChg chg="mod">
          <ac:chgData name="Mary Morgan" userId="8c2d747c-3ab8-4f12-9409-9b9a6a297ce3" providerId="ADAL" clId="{75309646-5F31-457C-AE79-6BE99BEA710F}" dt="2022-09-27T19:57:14.780" v="2037"/>
          <ac:spMkLst>
            <pc:docMk/>
            <pc:sldMk cId="0" sldId="325"/>
            <ac:spMk id="14339" creationId="{CDCED84C-478F-42C2-6E30-5D6217D6D179}"/>
          </ac:spMkLst>
        </pc:spChg>
      </pc:sldChg>
      <pc:sldChg chg="addSp delSp modSp mod">
        <pc:chgData name="Mary Morgan" userId="8c2d747c-3ab8-4f12-9409-9b9a6a297ce3" providerId="ADAL" clId="{75309646-5F31-457C-AE79-6BE99BEA710F}" dt="2022-09-27T19:55:10.811" v="2019" actId="1076"/>
        <pc:sldMkLst>
          <pc:docMk/>
          <pc:sldMk cId="0" sldId="386"/>
        </pc:sldMkLst>
        <pc:spChg chg="add del">
          <ac:chgData name="Mary Morgan" userId="8c2d747c-3ab8-4f12-9409-9b9a6a297ce3" providerId="ADAL" clId="{75309646-5F31-457C-AE79-6BE99BEA710F}" dt="2022-09-27T19:54:59.814" v="2017" actId="22"/>
          <ac:spMkLst>
            <pc:docMk/>
            <pc:sldMk cId="0" sldId="386"/>
            <ac:spMk id="3" creationId="{801F00AF-581B-6D28-7CEE-8E3C9D7B4F4C}"/>
          </ac:spMkLst>
        </pc:spChg>
        <pc:spChg chg="add mod">
          <ac:chgData name="Mary Morgan" userId="8c2d747c-3ab8-4f12-9409-9b9a6a297ce3" providerId="ADAL" clId="{75309646-5F31-457C-AE79-6BE99BEA710F}" dt="2022-09-27T19:55:10.811" v="2019" actId="1076"/>
          <ac:spMkLst>
            <pc:docMk/>
            <pc:sldMk cId="0" sldId="386"/>
            <ac:spMk id="5" creationId="{9ED464F1-626F-964A-E475-2E3FD3740E47}"/>
          </ac:spMkLst>
        </pc:spChg>
      </pc:sldChg>
      <pc:sldChg chg="modSp mod">
        <pc:chgData name="Mary Morgan" userId="8c2d747c-3ab8-4f12-9409-9b9a6a297ce3" providerId="ADAL" clId="{75309646-5F31-457C-AE79-6BE99BEA710F}" dt="2022-09-27T19:55:18.227" v="2020"/>
        <pc:sldMkLst>
          <pc:docMk/>
          <pc:sldMk cId="0" sldId="387"/>
        </pc:sldMkLst>
        <pc:spChg chg="mod">
          <ac:chgData name="Mary Morgan" userId="8c2d747c-3ab8-4f12-9409-9b9a6a297ce3" providerId="ADAL" clId="{75309646-5F31-457C-AE79-6BE99BEA710F}" dt="2022-09-27T19:55:18.227" v="2020"/>
          <ac:spMkLst>
            <pc:docMk/>
            <pc:sldMk cId="0" sldId="387"/>
            <ac:spMk id="5123" creationId="{69DC57F7-9F44-CD82-9666-1BA3BE46869F}"/>
          </ac:spMkLst>
        </pc:spChg>
      </pc:sldChg>
      <pc:sldChg chg="addSp modSp mod">
        <pc:chgData name="Mary Morgan" userId="8c2d747c-3ab8-4f12-9409-9b9a6a297ce3" providerId="ADAL" clId="{75309646-5F31-457C-AE79-6BE99BEA710F}" dt="2022-09-27T19:55:45.395" v="2026" actId="1076"/>
        <pc:sldMkLst>
          <pc:docMk/>
          <pc:sldMk cId="0" sldId="388"/>
        </pc:sldMkLst>
        <pc:picChg chg="add mod">
          <ac:chgData name="Mary Morgan" userId="8c2d747c-3ab8-4f12-9409-9b9a6a297ce3" providerId="ADAL" clId="{75309646-5F31-457C-AE79-6BE99BEA710F}" dt="2022-09-27T19:55:45.395" v="2026" actId="1076"/>
          <ac:picMkLst>
            <pc:docMk/>
            <pc:sldMk cId="0" sldId="388"/>
            <ac:picMk id="3" creationId="{EC31DB75-5E10-7C07-D077-6B7790DAFBA8}"/>
          </ac:picMkLst>
        </pc:picChg>
      </pc:sldChg>
      <pc:sldChg chg="addSp modSp mod">
        <pc:chgData name="Mary Morgan" userId="8c2d747c-3ab8-4f12-9409-9b9a6a297ce3" providerId="ADAL" clId="{75309646-5F31-457C-AE79-6BE99BEA710F}" dt="2022-09-27T19:57:45.563" v="2042" actId="1076"/>
        <pc:sldMkLst>
          <pc:docMk/>
          <pc:sldMk cId="0" sldId="389"/>
        </pc:sldMkLst>
        <pc:spChg chg="add mod">
          <ac:chgData name="Mary Morgan" userId="8c2d747c-3ab8-4f12-9409-9b9a6a297ce3" providerId="ADAL" clId="{75309646-5F31-457C-AE79-6BE99BEA710F}" dt="2022-09-27T19:57:45.563" v="2042" actId="1076"/>
          <ac:spMkLst>
            <pc:docMk/>
            <pc:sldMk cId="0" sldId="389"/>
            <ac:spMk id="3" creationId="{AF24BC87-AB63-2B31-193D-78DA3F29DCF3}"/>
          </ac:spMkLst>
        </pc:spChg>
      </pc:sldChg>
      <pc:sldChg chg="addSp modSp mod">
        <pc:chgData name="Mary Morgan" userId="8c2d747c-3ab8-4f12-9409-9b9a6a297ce3" providerId="ADAL" clId="{75309646-5F31-457C-AE79-6BE99BEA710F}" dt="2022-09-27T19:59:10.369" v="2059" actId="1076"/>
        <pc:sldMkLst>
          <pc:docMk/>
          <pc:sldMk cId="0" sldId="390"/>
        </pc:sldMkLst>
        <pc:spChg chg="add mod">
          <ac:chgData name="Mary Morgan" userId="8c2d747c-3ab8-4f12-9409-9b9a6a297ce3" providerId="ADAL" clId="{75309646-5F31-457C-AE79-6BE99BEA710F}" dt="2022-09-27T19:59:10.369" v="2059" actId="1076"/>
          <ac:spMkLst>
            <pc:docMk/>
            <pc:sldMk cId="0" sldId="390"/>
            <ac:spMk id="3" creationId="{2991B78D-A831-04C7-6287-89D0FFFE650D}"/>
          </ac:spMkLst>
        </pc:spChg>
      </pc:sldChg>
      <pc:sldChg chg="delSp modSp mod">
        <pc:chgData name="Mary Morgan" userId="8c2d747c-3ab8-4f12-9409-9b9a6a297ce3" providerId="ADAL" clId="{75309646-5F31-457C-AE79-6BE99BEA710F}" dt="2022-09-27T20:04:16.031" v="2123"/>
        <pc:sldMkLst>
          <pc:docMk/>
          <pc:sldMk cId="0" sldId="401"/>
        </pc:sldMkLst>
        <pc:spChg chg="mod">
          <ac:chgData name="Mary Morgan" userId="8c2d747c-3ab8-4f12-9409-9b9a6a297ce3" providerId="ADAL" clId="{75309646-5F31-457C-AE79-6BE99BEA710F}" dt="2022-09-27T20:04:16.031" v="2123"/>
          <ac:spMkLst>
            <pc:docMk/>
            <pc:sldMk cId="0" sldId="401"/>
            <ac:spMk id="39939" creationId="{BB7C56EC-EB55-3AFC-4DCE-EA9A7B133C69}"/>
          </ac:spMkLst>
        </pc:spChg>
        <pc:spChg chg="del mod">
          <ac:chgData name="Mary Morgan" userId="8c2d747c-3ab8-4f12-9409-9b9a6a297ce3" providerId="ADAL" clId="{75309646-5F31-457C-AE79-6BE99BEA710F}" dt="2022-09-23T18:17:52.614" v="479" actId="478"/>
          <ac:spMkLst>
            <pc:docMk/>
            <pc:sldMk cId="0" sldId="401"/>
            <ac:spMk id="44037" creationId="{48AD802D-A3A3-279B-7950-2E571DCD1C10}"/>
          </ac:spMkLst>
        </pc:spChg>
        <pc:spChg chg="del">
          <ac:chgData name="Mary Morgan" userId="8c2d747c-3ab8-4f12-9409-9b9a6a297ce3" providerId="ADAL" clId="{75309646-5F31-457C-AE79-6BE99BEA710F}" dt="2022-09-23T18:17:56.122" v="480" actId="478"/>
          <ac:spMkLst>
            <pc:docMk/>
            <pc:sldMk cId="0" sldId="401"/>
            <ac:spMk id="44038" creationId="{4DDEE2B3-E5F7-5E37-D443-003C1E329CD4}"/>
          </ac:spMkLst>
        </pc:spChg>
        <pc:spChg chg="del">
          <ac:chgData name="Mary Morgan" userId="8c2d747c-3ab8-4f12-9409-9b9a6a297ce3" providerId="ADAL" clId="{75309646-5F31-457C-AE79-6BE99BEA710F}" dt="2022-09-23T18:17:59.058" v="481" actId="478"/>
          <ac:spMkLst>
            <pc:docMk/>
            <pc:sldMk cId="0" sldId="401"/>
            <ac:spMk id="44039" creationId="{1024EE43-C15B-8994-04C4-89DCEDA045D6}"/>
          </ac:spMkLst>
        </pc:spChg>
      </pc:sldChg>
      <pc:sldChg chg="addSp modSp mod">
        <pc:chgData name="Mary Morgan" userId="8c2d747c-3ab8-4f12-9409-9b9a6a297ce3" providerId="ADAL" clId="{75309646-5F31-457C-AE79-6BE99BEA710F}" dt="2022-09-27T20:04:56.955" v="2132" actId="1076"/>
        <pc:sldMkLst>
          <pc:docMk/>
          <pc:sldMk cId="0" sldId="403"/>
        </pc:sldMkLst>
        <pc:spChg chg="add mod">
          <ac:chgData name="Mary Morgan" userId="8c2d747c-3ab8-4f12-9409-9b9a6a297ce3" providerId="ADAL" clId="{75309646-5F31-457C-AE79-6BE99BEA710F}" dt="2022-09-27T20:04:56.955" v="2132" actId="1076"/>
          <ac:spMkLst>
            <pc:docMk/>
            <pc:sldMk cId="0" sldId="403"/>
            <ac:spMk id="3" creationId="{7043ED5A-C749-24A1-3DFB-660AA083C5E2}"/>
          </ac:spMkLst>
        </pc:spChg>
        <pc:spChg chg="mod">
          <ac:chgData name="Mary Morgan" userId="8c2d747c-3ab8-4f12-9409-9b9a6a297ce3" providerId="ADAL" clId="{75309646-5F31-457C-AE79-6BE99BEA710F}" dt="2022-09-23T20:24:24.141" v="779" actId="1037"/>
          <ac:spMkLst>
            <pc:docMk/>
            <pc:sldMk cId="0" sldId="403"/>
            <ac:spMk id="6" creationId="{CE1A1440-5CA8-C7E0-38FA-A205401CF9B4}"/>
          </ac:spMkLst>
        </pc:spChg>
      </pc:sldChg>
      <pc:sldChg chg="addSp modSp mod">
        <pc:chgData name="Mary Morgan" userId="8c2d747c-3ab8-4f12-9409-9b9a6a297ce3" providerId="ADAL" clId="{75309646-5F31-457C-AE79-6BE99BEA710F}" dt="2022-09-27T20:05:06.041" v="2134" actId="1076"/>
        <pc:sldMkLst>
          <pc:docMk/>
          <pc:sldMk cId="0" sldId="404"/>
        </pc:sldMkLst>
        <pc:spChg chg="add mod">
          <ac:chgData name="Mary Morgan" userId="8c2d747c-3ab8-4f12-9409-9b9a6a297ce3" providerId="ADAL" clId="{75309646-5F31-457C-AE79-6BE99BEA710F}" dt="2022-09-27T20:05:06.041" v="2134" actId="1076"/>
          <ac:spMkLst>
            <pc:docMk/>
            <pc:sldMk cId="0" sldId="404"/>
            <ac:spMk id="3" creationId="{D9D5A52A-48E8-707D-C834-6631B1C40162}"/>
          </ac:spMkLst>
        </pc:spChg>
        <pc:spChg chg="mod">
          <ac:chgData name="Mary Morgan" userId="8c2d747c-3ab8-4f12-9409-9b9a6a297ce3" providerId="ADAL" clId="{75309646-5F31-457C-AE79-6BE99BEA710F}" dt="2022-09-23T20:29:57.862" v="803" actId="1076"/>
          <ac:spMkLst>
            <pc:docMk/>
            <pc:sldMk cId="0" sldId="404"/>
            <ac:spMk id="49156" creationId="{6A85D90E-E1DF-7B46-F475-CCA5027C6A30}"/>
          </ac:spMkLst>
        </pc:spChg>
      </pc:sldChg>
      <pc:sldChg chg="modSp mod">
        <pc:chgData name="Mary Morgan" userId="8c2d747c-3ab8-4f12-9409-9b9a6a297ce3" providerId="ADAL" clId="{75309646-5F31-457C-AE79-6BE99BEA710F}" dt="2022-09-27T19:57:34.681" v="2040"/>
        <pc:sldMkLst>
          <pc:docMk/>
          <pc:sldMk cId="0" sldId="406"/>
        </pc:sldMkLst>
        <pc:spChg chg="mod">
          <ac:chgData name="Mary Morgan" userId="8c2d747c-3ab8-4f12-9409-9b9a6a297ce3" providerId="ADAL" clId="{75309646-5F31-457C-AE79-6BE99BEA710F}" dt="2022-09-27T19:57:34.681" v="2040"/>
          <ac:spMkLst>
            <pc:docMk/>
            <pc:sldMk cId="0" sldId="406"/>
            <ac:spMk id="3" creationId="{DEEFA285-A23C-17FC-B6BD-B934331277EC}"/>
          </ac:spMkLst>
        </pc:spChg>
      </pc:sldChg>
      <pc:sldChg chg="addSp modSp mod">
        <pc:chgData name="Mary Morgan" userId="8c2d747c-3ab8-4f12-9409-9b9a6a297ce3" providerId="ADAL" clId="{75309646-5F31-457C-AE79-6BE99BEA710F}" dt="2022-09-27T19:56:50.771" v="2032" actId="1076"/>
        <pc:sldMkLst>
          <pc:docMk/>
          <pc:sldMk cId="0" sldId="409"/>
        </pc:sldMkLst>
        <pc:spChg chg="add mod">
          <ac:chgData name="Mary Morgan" userId="8c2d747c-3ab8-4f12-9409-9b9a6a297ce3" providerId="ADAL" clId="{75309646-5F31-457C-AE79-6BE99BEA710F}" dt="2022-09-27T19:56:50.771" v="2032" actId="1076"/>
          <ac:spMkLst>
            <pc:docMk/>
            <pc:sldMk cId="0" sldId="409"/>
            <ac:spMk id="3" creationId="{FC3F544C-6E96-FA93-DA78-214E6FDA2286}"/>
          </ac:spMkLst>
        </pc:spChg>
        <pc:spChg chg="mod">
          <ac:chgData name="Mary Morgan" userId="8c2d747c-3ab8-4f12-9409-9b9a6a297ce3" providerId="ADAL" clId="{75309646-5F31-457C-AE79-6BE99BEA710F}" dt="2022-09-23T20:12:40.092" v="770" actId="1076"/>
          <ac:spMkLst>
            <pc:docMk/>
            <pc:sldMk cId="0" sldId="409"/>
            <ac:spMk id="11268" creationId="{908CBFF1-4F6E-8E4E-29E3-F1F4672B6F18}"/>
          </ac:spMkLst>
        </pc:spChg>
      </pc:sldChg>
      <pc:sldChg chg="addSp modSp mod">
        <pc:chgData name="Mary Morgan" userId="8c2d747c-3ab8-4f12-9409-9b9a6a297ce3" providerId="ADAL" clId="{75309646-5F31-457C-AE79-6BE99BEA710F}" dt="2022-09-27T20:04:09.231" v="2122" actId="1076"/>
        <pc:sldMkLst>
          <pc:docMk/>
          <pc:sldMk cId="0" sldId="411"/>
        </pc:sldMkLst>
        <pc:spChg chg="add mod">
          <ac:chgData name="Mary Morgan" userId="8c2d747c-3ab8-4f12-9409-9b9a6a297ce3" providerId="ADAL" clId="{75309646-5F31-457C-AE79-6BE99BEA710F}" dt="2022-09-27T20:04:09.231" v="2122" actId="1076"/>
          <ac:spMkLst>
            <pc:docMk/>
            <pc:sldMk cId="0" sldId="411"/>
            <ac:spMk id="3" creationId="{6524D243-6E40-11B1-BEED-9F7F8F02A3A5}"/>
          </ac:spMkLst>
        </pc:spChg>
        <pc:spChg chg="mod">
          <ac:chgData name="Mary Morgan" userId="8c2d747c-3ab8-4f12-9409-9b9a6a297ce3" providerId="ADAL" clId="{75309646-5F31-457C-AE79-6BE99BEA710F}" dt="2022-09-23T18:13:09.390" v="356" actId="1076"/>
          <ac:spMkLst>
            <pc:docMk/>
            <pc:sldMk cId="0" sldId="411"/>
            <ac:spMk id="4" creationId="{530EEC58-83F2-D324-24CF-2C37E1D458E2}"/>
          </ac:spMkLst>
        </pc:spChg>
      </pc:sldChg>
      <pc:sldChg chg="modSp mod">
        <pc:chgData name="Mary Morgan" userId="8c2d747c-3ab8-4f12-9409-9b9a6a297ce3" providerId="ADAL" clId="{75309646-5F31-457C-AE79-6BE99BEA710F}" dt="2022-09-27T20:01:40.669" v="2091" actId="20577"/>
        <pc:sldMkLst>
          <pc:docMk/>
          <pc:sldMk cId="0" sldId="413"/>
        </pc:sldMkLst>
        <pc:spChg chg="mod">
          <ac:chgData name="Mary Morgan" userId="8c2d747c-3ab8-4f12-9409-9b9a6a297ce3" providerId="ADAL" clId="{75309646-5F31-457C-AE79-6BE99BEA710F}" dt="2022-09-27T20:01:40.669" v="2091" actId="20577"/>
          <ac:spMkLst>
            <pc:docMk/>
            <pc:sldMk cId="0" sldId="413"/>
            <ac:spMk id="4" creationId="{175AEEC0-467D-B9E1-FC10-81F02056B4C6}"/>
          </ac:spMkLst>
        </pc:spChg>
      </pc:sldChg>
      <pc:sldChg chg="addSp modSp mod">
        <pc:chgData name="Mary Morgan" userId="8c2d747c-3ab8-4f12-9409-9b9a6a297ce3" providerId="ADAL" clId="{75309646-5F31-457C-AE79-6BE99BEA710F}" dt="2022-09-27T20:02:48.983" v="2104" actId="1035"/>
        <pc:sldMkLst>
          <pc:docMk/>
          <pc:sldMk cId="0" sldId="415"/>
        </pc:sldMkLst>
        <pc:spChg chg="add mod">
          <ac:chgData name="Mary Morgan" userId="8c2d747c-3ab8-4f12-9409-9b9a6a297ce3" providerId="ADAL" clId="{75309646-5F31-457C-AE79-6BE99BEA710F}" dt="2022-09-27T20:02:48.983" v="2104" actId="1035"/>
          <ac:spMkLst>
            <pc:docMk/>
            <pc:sldMk cId="0" sldId="415"/>
            <ac:spMk id="3" creationId="{AB5C8292-1F6F-37CE-EC2D-997C0ED08777}"/>
          </ac:spMkLst>
        </pc:spChg>
        <pc:spChg chg="mod">
          <ac:chgData name="Mary Morgan" userId="8c2d747c-3ab8-4f12-9409-9b9a6a297ce3" providerId="ADAL" clId="{75309646-5F31-457C-AE79-6BE99BEA710F}" dt="2022-09-23T16:39:12.918" v="61" actId="947"/>
          <ac:spMkLst>
            <pc:docMk/>
            <pc:sldMk cId="0" sldId="415"/>
            <ac:spMk id="40963" creationId="{72BE9F2D-422C-B932-9651-F68BA7F924E3}"/>
          </ac:spMkLst>
        </pc:spChg>
        <pc:spChg chg="mod">
          <ac:chgData name="Mary Morgan" userId="8c2d747c-3ab8-4f12-9409-9b9a6a297ce3" providerId="ADAL" clId="{75309646-5F31-457C-AE79-6BE99BEA710F}" dt="2022-09-23T16:38:19.728" v="60" actId="1076"/>
          <ac:spMkLst>
            <pc:docMk/>
            <pc:sldMk cId="0" sldId="415"/>
            <ac:spMk id="40964" creationId="{9DDC052F-6C70-D9BC-3484-4292A6643EB6}"/>
          </ac:spMkLst>
        </pc:spChg>
      </pc:sldChg>
      <pc:sldChg chg="modSp mod">
        <pc:chgData name="Mary Morgan" userId="8c2d747c-3ab8-4f12-9409-9b9a6a297ce3" providerId="ADAL" clId="{75309646-5F31-457C-AE79-6BE99BEA710F}" dt="2022-09-27T20:03:50.142" v="2120" actId="20577"/>
        <pc:sldMkLst>
          <pc:docMk/>
          <pc:sldMk cId="0" sldId="417"/>
        </pc:sldMkLst>
        <pc:spChg chg="mod">
          <ac:chgData name="Mary Morgan" userId="8c2d747c-3ab8-4f12-9409-9b9a6a297ce3" providerId="ADAL" clId="{75309646-5F31-457C-AE79-6BE99BEA710F}" dt="2022-09-23T16:40:46.406" v="180" actId="1076"/>
          <ac:spMkLst>
            <pc:docMk/>
            <pc:sldMk cId="0" sldId="417"/>
            <ac:spMk id="41987" creationId="{1F84415A-9667-18C6-74F2-C2CCBAED265F}"/>
          </ac:spMkLst>
        </pc:spChg>
        <pc:spChg chg="mod">
          <ac:chgData name="Mary Morgan" userId="8c2d747c-3ab8-4f12-9409-9b9a6a297ce3" providerId="ADAL" clId="{75309646-5F31-457C-AE79-6BE99BEA710F}" dt="2022-09-27T20:03:50.142" v="2120" actId="20577"/>
          <ac:spMkLst>
            <pc:docMk/>
            <pc:sldMk cId="0" sldId="417"/>
            <ac:spMk id="41988" creationId="{1DB84A76-F466-F37C-089E-2F63E820461F}"/>
          </ac:spMkLst>
        </pc:spChg>
      </pc:sldChg>
      <pc:sldChg chg="del">
        <pc:chgData name="Mary Morgan" userId="8c2d747c-3ab8-4f12-9409-9b9a6a297ce3" providerId="ADAL" clId="{75309646-5F31-457C-AE79-6BE99BEA710F}" dt="2022-09-23T18:23:55.529" v="587" actId="2696"/>
        <pc:sldMkLst>
          <pc:docMk/>
          <pc:sldMk cId="0" sldId="418"/>
        </pc:sldMkLst>
      </pc:sldChg>
      <pc:sldChg chg="addSp delSp modSp mod">
        <pc:chgData name="Mary Morgan" userId="8c2d747c-3ab8-4f12-9409-9b9a6a297ce3" providerId="ADAL" clId="{75309646-5F31-457C-AE79-6BE99BEA710F}" dt="2022-09-27T20:04:26.326" v="2125" actId="1076"/>
        <pc:sldMkLst>
          <pc:docMk/>
          <pc:sldMk cId="0" sldId="422"/>
        </pc:sldMkLst>
        <pc:spChg chg="add mod">
          <ac:chgData name="Mary Morgan" userId="8c2d747c-3ab8-4f12-9409-9b9a6a297ce3" providerId="ADAL" clId="{75309646-5F31-457C-AE79-6BE99BEA710F}" dt="2022-09-27T20:04:26.326" v="2125" actId="1076"/>
          <ac:spMkLst>
            <pc:docMk/>
            <pc:sldMk cId="0" sldId="422"/>
            <ac:spMk id="4" creationId="{CC34795B-64A1-31DD-70EB-C818423BE32E}"/>
          </ac:spMkLst>
        </pc:spChg>
        <pc:picChg chg="add mod">
          <ac:chgData name="Mary Morgan" userId="8c2d747c-3ab8-4f12-9409-9b9a6a297ce3" providerId="ADAL" clId="{75309646-5F31-457C-AE79-6BE99BEA710F}" dt="2022-09-23T18:26:19.160" v="590" actId="1076"/>
          <ac:picMkLst>
            <pc:docMk/>
            <pc:sldMk cId="0" sldId="422"/>
            <ac:picMk id="3" creationId="{098F98A8-FDB8-3C5B-1D2C-2F4FDB0E8D72}"/>
          </ac:picMkLst>
        </pc:picChg>
        <pc:picChg chg="del">
          <ac:chgData name="Mary Morgan" userId="8c2d747c-3ab8-4f12-9409-9b9a6a297ce3" providerId="ADAL" clId="{75309646-5F31-457C-AE79-6BE99BEA710F}" dt="2022-09-23T18:26:10.050" v="588" actId="478"/>
          <ac:picMkLst>
            <pc:docMk/>
            <pc:sldMk cId="0" sldId="422"/>
            <ac:picMk id="47107" creationId="{94A1A2F1-83F5-4545-9797-05036AB7DF06}"/>
          </ac:picMkLst>
        </pc:picChg>
      </pc:sldChg>
      <pc:sldChg chg="addSp modSp mod">
        <pc:chgData name="Mary Morgan" userId="8c2d747c-3ab8-4f12-9409-9b9a6a297ce3" providerId="ADAL" clId="{75309646-5F31-457C-AE79-6BE99BEA710F}" dt="2022-09-27T20:05:15.845" v="2136" actId="1076"/>
        <pc:sldMkLst>
          <pc:docMk/>
          <pc:sldMk cId="0" sldId="425"/>
        </pc:sldMkLst>
        <pc:spChg chg="add mod">
          <ac:chgData name="Mary Morgan" userId="8c2d747c-3ab8-4f12-9409-9b9a6a297ce3" providerId="ADAL" clId="{75309646-5F31-457C-AE79-6BE99BEA710F}" dt="2022-09-27T20:05:15.845" v="2136" actId="1076"/>
          <ac:spMkLst>
            <pc:docMk/>
            <pc:sldMk cId="0" sldId="425"/>
            <ac:spMk id="3" creationId="{B7A51C71-F600-7D2A-2C3A-BCAD7AF9D2E8}"/>
          </ac:spMkLst>
        </pc:spChg>
      </pc:sldChg>
      <pc:sldChg chg="addSp modSp mod">
        <pc:chgData name="Mary Morgan" userId="8c2d747c-3ab8-4f12-9409-9b9a6a297ce3" providerId="ADAL" clId="{75309646-5F31-457C-AE79-6BE99BEA710F}" dt="2022-09-27T20:05:24.840" v="2138" actId="1076"/>
        <pc:sldMkLst>
          <pc:docMk/>
          <pc:sldMk cId="0" sldId="426"/>
        </pc:sldMkLst>
        <pc:spChg chg="add mod">
          <ac:chgData name="Mary Morgan" userId="8c2d747c-3ab8-4f12-9409-9b9a6a297ce3" providerId="ADAL" clId="{75309646-5F31-457C-AE79-6BE99BEA710F}" dt="2022-09-27T20:05:24.840" v="2138" actId="1076"/>
          <ac:spMkLst>
            <pc:docMk/>
            <pc:sldMk cId="0" sldId="426"/>
            <ac:spMk id="3" creationId="{3DF5C980-D8A0-E397-5E21-97C31E73D6F1}"/>
          </ac:spMkLst>
        </pc:spChg>
      </pc:sldChg>
      <pc:sldChg chg="modSp mod">
        <pc:chgData name="Mary Morgan" userId="8c2d747c-3ab8-4f12-9409-9b9a6a297ce3" providerId="ADAL" clId="{75309646-5F31-457C-AE79-6BE99BEA710F}" dt="2022-09-27T20:05:43.628" v="2142" actId="20577"/>
        <pc:sldMkLst>
          <pc:docMk/>
          <pc:sldMk cId="0" sldId="427"/>
        </pc:sldMkLst>
        <pc:spChg chg="mod">
          <ac:chgData name="Mary Morgan" userId="8c2d747c-3ab8-4f12-9409-9b9a6a297ce3" providerId="ADAL" clId="{75309646-5F31-457C-AE79-6BE99BEA710F}" dt="2022-09-27T20:05:43.628" v="2142" actId="20577"/>
          <ac:spMkLst>
            <pc:docMk/>
            <pc:sldMk cId="0" sldId="427"/>
            <ac:spMk id="4" creationId="{79549294-A0C1-CC70-5E20-F852343B40A1}"/>
          </ac:spMkLst>
        </pc:spChg>
      </pc:sldChg>
      <pc:sldChg chg="addSp modSp mod">
        <pc:chgData name="Mary Morgan" userId="8c2d747c-3ab8-4f12-9409-9b9a6a297ce3" providerId="ADAL" clId="{75309646-5F31-457C-AE79-6BE99BEA710F}" dt="2022-09-27T19:57:08.822" v="2036" actId="1076"/>
        <pc:sldMkLst>
          <pc:docMk/>
          <pc:sldMk cId="0" sldId="428"/>
        </pc:sldMkLst>
        <pc:spChg chg="add mod">
          <ac:chgData name="Mary Morgan" userId="8c2d747c-3ab8-4f12-9409-9b9a6a297ce3" providerId="ADAL" clId="{75309646-5F31-457C-AE79-6BE99BEA710F}" dt="2022-09-27T19:57:08.822" v="2036" actId="1076"/>
          <ac:spMkLst>
            <pc:docMk/>
            <pc:sldMk cId="0" sldId="428"/>
            <ac:spMk id="3" creationId="{A159286E-1666-712C-D3EC-4FB0B607F906}"/>
          </ac:spMkLst>
        </pc:spChg>
      </pc:sldChg>
      <pc:sldChg chg="addSp modSp mod">
        <pc:chgData name="Mary Morgan" userId="8c2d747c-3ab8-4f12-9409-9b9a6a297ce3" providerId="ADAL" clId="{75309646-5F31-457C-AE79-6BE99BEA710F}" dt="2022-09-27T19:58:24.715" v="2047" actId="1076"/>
        <pc:sldMkLst>
          <pc:docMk/>
          <pc:sldMk cId="0" sldId="429"/>
        </pc:sldMkLst>
        <pc:spChg chg="add mod">
          <ac:chgData name="Mary Morgan" userId="8c2d747c-3ab8-4f12-9409-9b9a6a297ce3" providerId="ADAL" clId="{75309646-5F31-457C-AE79-6BE99BEA710F}" dt="2022-09-27T19:58:24.715" v="2047" actId="1076"/>
          <ac:spMkLst>
            <pc:docMk/>
            <pc:sldMk cId="0" sldId="429"/>
            <ac:spMk id="4" creationId="{BC239BDB-940E-D462-147F-15E498F2C8FD}"/>
          </ac:spMkLst>
        </pc:spChg>
      </pc:sldChg>
      <pc:sldChg chg="addSp modSp mod">
        <pc:chgData name="Mary Morgan" userId="8c2d747c-3ab8-4f12-9409-9b9a6a297ce3" providerId="ADAL" clId="{75309646-5F31-457C-AE79-6BE99BEA710F}" dt="2022-09-28T17:10:44.559" v="2275" actId="6549"/>
        <pc:sldMkLst>
          <pc:docMk/>
          <pc:sldMk cId="0" sldId="432"/>
        </pc:sldMkLst>
        <pc:spChg chg="add mod">
          <ac:chgData name="Mary Morgan" userId="8c2d747c-3ab8-4f12-9409-9b9a6a297ce3" providerId="ADAL" clId="{75309646-5F31-457C-AE79-6BE99BEA710F}" dt="2022-09-27T19:58:52.187" v="2054" actId="1036"/>
          <ac:spMkLst>
            <pc:docMk/>
            <pc:sldMk cId="0" sldId="432"/>
            <ac:spMk id="4" creationId="{0DD23903-B9D0-C9AA-7F4D-11607F45458D}"/>
          </ac:spMkLst>
        </pc:spChg>
        <pc:spChg chg="mod">
          <ac:chgData name="Mary Morgan" userId="8c2d747c-3ab8-4f12-9409-9b9a6a297ce3" providerId="ADAL" clId="{75309646-5F31-457C-AE79-6BE99BEA710F}" dt="2022-09-28T17:10:44.559" v="2275" actId="6549"/>
          <ac:spMkLst>
            <pc:docMk/>
            <pc:sldMk cId="0" sldId="432"/>
            <ac:spMk id="20484" creationId="{2A9BE75A-7775-936F-92F8-EAE6B84E89F8}"/>
          </ac:spMkLst>
        </pc:spChg>
      </pc:sldChg>
      <pc:sldChg chg="addSp modSp mod">
        <pc:chgData name="Mary Morgan" userId="8c2d747c-3ab8-4f12-9409-9b9a6a297ce3" providerId="ADAL" clId="{75309646-5F31-457C-AE79-6BE99BEA710F}" dt="2022-09-27T19:59:27.741" v="2063" actId="1036"/>
        <pc:sldMkLst>
          <pc:docMk/>
          <pc:sldMk cId="0" sldId="433"/>
        </pc:sldMkLst>
        <pc:spChg chg="add mod">
          <ac:chgData name="Mary Morgan" userId="8c2d747c-3ab8-4f12-9409-9b9a6a297ce3" providerId="ADAL" clId="{75309646-5F31-457C-AE79-6BE99BEA710F}" dt="2022-09-27T19:59:27.741" v="2063" actId="1036"/>
          <ac:spMkLst>
            <pc:docMk/>
            <pc:sldMk cId="0" sldId="433"/>
            <ac:spMk id="3" creationId="{2F385485-E759-878A-A6E2-75E4570490D4}"/>
          </ac:spMkLst>
        </pc:spChg>
      </pc:sldChg>
      <pc:sldChg chg="addSp modSp del mod">
        <pc:chgData name="Mary Morgan" userId="8c2d747c-3ab8-4f12-9409-9b9a6a297ce3" providerId="ADAL" clId="{75309646-5F31-457C-AE79-6BE99BEA710F}" dt="2022-09-27T19:56:17.204" v="2028" actId="1076"/>
        <pc:sldMkLst>
          <pc:docMk/>
          <pc:sldMk cId="58179809" sldId="434"/>
        </pc:sldMkLst>
        <pc:spChg chg="add mod">
          <ac:chgData name="Mary Morgan" userId="8c2d747c-3ab8-4f12-9409-9b9a6a297ce3" providerId="ADAL" clId="{75309646-5F31-457C-AE79-6BE99BEA710F}" dt="2022-09-27T19:56:17.204" v="2028" actId="1076"/>
          <ac:spMkLst>
            <pc:docMk/>
            <pc:sldMk cId="58179809" sldId="434"/>
            <ac:spMk id="4" creationId="{CE241839-C1A7-3540-A247-E9BFFC29C32E}"/>
          </ac:spMkLst>
        </pc:spChg>
      </pc:sldChg>
      <pc:sldChg chg="addSp modSp mod">
        <pc:chgData name="Mary Morgan" userId="8c2d747c-3ab8-4f12-9409-9b9a6a297ce3" providerId="ADAL" clId="{75309646-5F31-457C-AE79-6BE99BEA710F}" dt="2022-09-27T20:02:04.134" v="2098" actId="1036"/>
        <pc:sldMkLst>
          <pc:docMk/>
          <pc:sldMk cId="0" sldId="435"/>
        </pc:sldMkLst>
        <pc:spChg chg="mod">
          <ac:chgData name="Mary Morgan" userId="8c2d747c-3ab8-4f12-9409-9b9a6a297ce3" providerId="ADAL" clId="{75309646-5F31-457C-AE79-6BE99BEA710F}" dt="2022-09-23T20:36:53.847" v="869"/>
          <ac:spMkLst>
            <pc:docMk/>
            <pc:sldMk cId="0" sldId="435"/>
            <ac:spMk id="4" creationId="{B3D99F5F-CC1A-0A34-B771-FA091DB69E5B}"/>
          </ac:spMkLst>
        </pc:spChg>
        <pc:spChg chg="add mod">
          <ac:chgData name="Mary Morgan" userId="8c2d747c-3ab8-4f12-9409-9b9a6a297ce3" providerId="ADAL" clId="{75309646-5F31-457C-AE79-6BE99BEA710F}" dt="2022-09-27T20:02:04.134" v="2098" actId="1036"/>
          <ac:spMkLst>
            <pc:docMk/>
            <pc:sldMk cId="0" sldId="435"/>
            <ac:spMk id="5" creationId="{80BDC90B-CCB0-1DC5-4E5E-8A42F2660522}"/>
          </ac:spMkLst>
        </pc:spChg>
      </pc:sldChg>
      <pc:sldChg chg="addSp delSp modSp mod ord">
        <pc:chgData name="Mary Morgan" userId="8c2d747c-3ab8-4f12-9409-9b9a6a297ce3" providerId="ADAL" clId="{75309646-5F31-457C-AE79-6BE99BEA710F}" dt="2022-09-27T20:04:33.391" v="2127" actId="1076"/>
        <pc:sldMkLst>
          <pc:docMk/>
          <pc:sldMk cId="0" sldId="436"/>
        </pc:sldMkLst>
        <pc:spChg chg="add mod">
          <ac:chgData name="Mary Morgan" userId="8c2d747c-3ab8-4f12-9409-9b9a6a297ce3" providerId="ADAL" clId="{75309646-5F31-457C-AE79-6BE99BEA710F}" dt="2022-09-26T14:58:56.660" v="2012" actId="208"/>
          <ac:spMkLst>
            <pc:docMk/>
            <pc:sldMk cId="0" sldId="436"/>
            <ac:spMk id="2" creationId="{150ADD8D-DA8F-1564-0E52-4A409F25496C}"/>
          </ac:spMkLst>
        </pc:spChg>
        <pc:spChg chg="add mod">
          <ac:chgData name="Mary Morgan" userId="8c2d747c-3ab8-4f12-9409-9b9a6a297ce3" providerId="ADAL" clId="{75309646-5F31-457C-AE79-6BE99BEA710F}" dt="2022-09-27T20:04:33.391" v="2127" actId="1076"/>
          <ac:spMkLst>
            <pc:docMk/>
            <pc:sldMk cId="0" sldId="436"/>
            <ac:spMk id="4" creationId="{A1D5D36A-38BB-CE23-9015-D1C363D4A77A}"/>
          </ac:spMkLst>
        </pc:spChg>
        <pc:spChg chg="add mod">
          <ac:chgData name="Mary Morgan" userId="8c2d747c-3ab8-4f12-9409-9b9a6a297ce3" providerId="ADAL" clId="{75309646-5F31-457C-AE79-6BE99BEA710F}" dt="2022-09-26T14:58:18.687" v="2009" actId="14100"/>
          <ac:spMkLst>
            <pc:docMk/>
            <pc:sldMk cId="0" sldId="436"/>
            <ac:spMk id="14" creationId="{D28E6DBC-0E48-43AF-BBC3-242E24ECE6E7}"/>
          </ac:spMkLst>
        </pc:spChg>
        <pc:picChg chg="add del mod">
          <ac:chgData name="Mary Morgan" userId="8c2d747c-3ab8-4f12-9409-9b9a6a297ce3" providerId="ADAL" clId="{75309646-5F31-457C-AE79-6BE99BEA710F}" dt="2022-09-23T19:05:49.410" v="596" actId="478"/>
          <ac:picMkLst>
            <pc:docMk/>
            <pc:sldMk cId="0" sldId="436"/>
            <ac:picMk id="3" creationId="{6308DD96-77F2-310A-0CA7-4B67B41BD0BB}"/>
          </ac:picMkLst>
        </pc:picChg>
        <pc:picChg chg="add del mod">
          <ac:chgData name="Mary Morgan" userId="8c2d747c-3ab8-4f12-9409-9b9a6a297ce3" providerId="ADAL" clId="{75309646-5F31-457C-AE79-6BE99BEA710F}" dt="2022-09-23T19:08:28.343" v="617" actId="478"/>
          <ac:picMkLst>
            <pc:docMk/>
            <pc:sldMk cId="0" sldId="436"/>
            <ac:picMk id="5" creationId="{DCF782F5-9C77-5F28-3D65-5B47B85FD7D2}"/>
          </ac:picMkLst>
        </pc:picChg>
        <pc:picChg chg="add del mod">
          <ac:chgData name="Mary Morgan" userId="8c2d747c-3ab8-4f12-9409-9b9a6a297ce3" providerId="ADAL" clId="{75309646-5F31-457C-AE79-6BE99BEA710F}" dt="2022-09-23T19:08:27.296" v="616" actId="478"/>
          <ac:picMkLst>
            <pc:docMk/>
            <pc:sldMk cId="0" sldId="436"/>
            <ac:picMk id="7" creationId="{4F951495-3284-161E-45E1-5311C863E582}"/>
          </ac:picMkLst>
        </pc:picChg>
        <pc:picChg chg="add mod">
          <ac:chgData name="Mary Morgan" userId="8c2d747c-3ab8-4f12-9409-9b9a6a297ce3" providerId="ADAL" clId="{75309646-5F31-457C-AE79-6BE99BEA710F}" dt="2022-09-26T14:58:09.190" v="2007" actId="14100"/>
          <ac:picMkLst>
            <pc:docMk/>
            <pc:sldMk cId="0" sldId="436"/>
            <ac:picMk id="9" creationId="{F75DAFAF-9EAE-63D4-7FFC-81ACA6B58A24}"/>
          </ac:picMkLst>
        </pc:picChg>
        <pc:picChg chg="add mod">
          <ac:chgData name="Mary Morgan" userId="8c2d747c-3ab8-4f12-9409-9b9a6a297ce3" providerId="ADAL" clId="{75309646-5F31-457C-AE79-6BE99BEA710F}" dt="2022-09-26T14:58:09.190" v="2007" actId="14100"/>
          <ac:picMkLst>
            <pc:docMk/>
            <pc:sldMk cId="0" sldId="436"/>
            <ac:picMk id="11" creationId="{99789585-5F56-7441-A1CA-7349B07E21F4}"/>
          </ac:picMkLst>
        </pc:picChg>
        <pc:picChg chg="add mod">
          <ac:chgData name="Mary Morgan" userId="8c2d747c-3ab8-4f12-9409-9b9a6a297ce3" providerId="ADAL" clId="{75309646-5F31-457C-AE79-6BE99BEA710F}" dt="2022-09-26T14:58:09.190" v="2007" actId="14100"/>
          <ac:picMkLst>
            <pc:docMk/>
            <pc:sldMk cId="0" sldId="436"/>
            <ac:picMk id="13" creationId="{0ADC3648-CABA-FB0B-8C2E-291EC7497E7D}"/>
          </ac:picMkLst>
        </pc:picChg>
        <pc:picChg chg="del">
          <ac:chgData name="Mary Morgan" userId="8c2d747c-3ab8-4f12-9409-9b9a6a297ce3" providerId="ADAL" clId="{75309646-5F31-457C-AE79-6BE99BEA710F}" dt="2022-09-23T18:20:31.652" v="581" actId="478"/>
          <ac:picMkLst>
            <pc:docMk/>
            <pc:sldMk cId="0" sldId="436"/>
            <ac:picMk id="46083" creationId="{61E82400-53F8-D834-1559-D389ABCD5C14}"/>
          </ac:picMkLst>
        </pc:picChg>
      </pc:sldChg>
      <pc:sldChg chg="del">
        <pc:chgData name="Mary Morgan" userId="8c2d747c-3ab8-4f12-9409-9b9a6a297ce3" providerId="ADAL" clId="{75309646-5F31-457C-AE79-6BE99BEA710F}" dt="2022-09-26T13:55:33.186" v="913" actId="2696"/>
        <pc:sldMkLst>
          <pc:docMk/>
          <pc:sldMk cId="0" sldId="437"/>
        </pc:sldMkLst>
      </pc:sldChg>
      <pc:sldChg chg="addSp delSp modSp del mod modClrScheme chgLayout">
        <pc:chgData name="Mary Morgan" userId="8c2d747c-3ab8-4f12-9409-9b9a6a297ce3" providerId="ADAL" clId="{75309646-5F31-457C-AE79-6BE99BEA710F}" dt="2022-09-26T14:19:32.575" v="1987" actId="2696"/>
        <pc:sldMkLst>
          <pc:docMk/>
          <pc:sldMk cId="1568091672" sldId="437"/>
        </pc:sldMkLst>
        <pc:spChg chg="add mod ord">
          <ac:chgData name="Mary Morgan" userId="8c2d747c-3ab8-4f12-9409-9b9a6a297ce3" providerId="ADAL" clId="{75309646-5F31-457C-AE79-6BE99BEA710F}" dt="2022-09-26T14:19:23.752" v="1986" actId="20577"/>
          <ac:spMkLst>
            <pc:docMk/>
            <pc:sldMk cId="1568091672" sldId="437"/>
            <ac:spMk id="2" creationId="{64FEB576-309C-2A32-2D69-945EB05FD517}"/>
          </ac:spMkLst>
        </pc:spChg>
        <pc:spChg chg="mod ord">
          <ac:chgData name="Mary Morgan" userId="8c2d747c-3ab8-4f12-9409-9b9a6a297ce3" providerId="ADAL" clId="{75309646-5F31-457C-AE79-6BE99BEA710F}" dt="2022-09-26T14:11:09.287" v="1611" actId="14100"/>
          <ac:spMkLst>
            <pc:docMk/>
            <pc:sldMk cId="1568091672" sldId="437"/>
            <ac:spMk id="53250" creationId="{023AB573-495A-F3C8-A7AB-8C498B897763}"/>
          </ac:spMkLst>
        </pc:spChg>
        <pc:spChg chg="mod ord">
          <ac:chgData name="Mary Morgan" userId="8c2d747c-3ab8-4f12-9409-9b9a6a297ce3" providerId="ADAL" clId="{75309646-5F31-457C-AE79-6BE99BEA710F}" dt="2022-09-26T14:04:01.726" v="915" actId="700"/>
          <ac:spMkLst>
            <pc:docMk/>
            <pc:sldMk cId="1568091672" sldId="437"/>
            <ac:spMk id="53251" creationId="{39025886-648F-CCBF-1758-8968B9CB98CC}"/>
          </ac:spMkLst>
        </pc:spChg>
        <pc:picChg chg="del">
          <ac:chgData name="Mary Morgan" userId="8c2d747c-3ab8-4f12-9409-9b9a6a297ce3" providerId="ADAL" clId="{75309646-5F31-457C-AE79-6BE99BEA710F}" dt="2022-09-26T14:03:42.879" v="914" actId="478"/>
          <ac:picMkLst>
            <pc:docMk/>
            <pc:sldMk cId="1568091672" sldId="437"/>
            <ac:picMk id="53252" creationId="{60DC59CE-782F-4CF7-1C24-03E7F8A02B41}"/>
          </ac:picMkLst>
        </pc:picChg>
      </pc:sldChg>
      <pc:sldChg chg="addSp modSp mod">
        <pc:chgData name="Mary Morgan" userId="8c2d747c-3ab8-4f12-9409-9b9a6a297ce3" providerId="ADAL" clId="{75309646-5F31-457C-AE79-6BE99BEA710F}" dt="2022-09-27T20:00:04.902" v="2070" actId="1036"/>
        <pc:sldMkLst>
          <pc:docMk/>
          <pc:sldMk cId="0" sldId="438"/>
        </pc:sldMkLst>
        <pc:spChg chg="add mod">
          <ac:chgData name="Mary Morgan" userId="8c2d747c-3ab8-4f12-9409-9b9a6a297ce3" providerId="ADAL" clId="{75309646-5F31-457C-AE79-6BE99BEA710F}" dt="2022-09-27T20:00:04.902" v="2070" actId="1036"/>
          <ac:spMkLst>
            <pc:docMk/>
            <pc:sldMk cId="0" sldId="438"/>
            <ac:spMk id="3" creationId="{88AAD218-752A-046D-148A-4144A241FD00}"/>
          </ac:spMkLst>
        </pc:spChg>
      </pc:sldChg>
      <pc:sldChg chg="addSp modSp mod">
        <pc:chgData name="Mary Morgan" userId="8c2d747c-3ab8-4f12-9409-9b9a6a297ce3" providerId="ADAL" clId="{75309646-5F31-457C-AE79-6BE99BEA710F}" dt="2022-09-27T20:00:13.609" v="2072" actId="1076"/>
        <pc:sldMkLst>
          <pc:docMk/>
          <pc:sldMk cId="0" sldId="439"/>
        </pc:sldMkLst>
        <pc:spChg chg="add mod">
          <ac:chgData name="Mary Morgan" userId="8c2d747c-3ab8-4f12-9409-9b9a6a297ce3" providerId="ADAL" clId="{75309646-5F31-457C-AE79-6BE99BEA710F}" dt="2022-09-27T20:00:13.609" v="2072" actId="1076"/>
          <ac:spMkLst>
            <pc:docMk/>
            <pc:sldMk cId="0" sldId="439"/>
            <ac:spMk id="3" creationId="{4E7BBED7-5BCE-3C15-CDB7-FA42CB341226}"/>
          </ac:spMkLst>
        </pc:spChg>
        <pc:spChg chg="mod">
          <ac:chgData name="Mary Morgan" userId="8c2d747c-3ab8-4f12-9409-9b9a6a297ce3" providerId="ADAL" clId="{75309646-5F31-457C-AE79-6BE99BEA710F}" dt="2022-09-26T13:05:20.941" v="889" actId="14100"/>
          <ac:spMkLst>
            <pc:docMk/>
            <pc:sldMk cId="0" sldId="439"/>
            <ac:spMk id="29699" creationId="{7DBE7658-D03C-C1B7-4462-C4D613882226}"/>
          </ac:spMkLst>
        </pc:spChg>
      </pc:sldChg>
      <pc:sldChg chg="addSp modSp mod">
        <pc:chgData name="Mary Morgan" userId="8c2d747c-3ab8-4f12-9409-9b9a6a297ce3" providerId="ADAL" clId="{75309646-5F31-457C-AE79-6BE99BEA710F}" dt="2022-09-27T20:00:22.982" v="2074" actId="1076"/>
        <pc:sldMkLst>
          <pc:docMk/>
          <pc:sldMk cId="0" sldId="440"/>
        </pc:sldMkLst>
        <pc:spChg chg="add mod">
          <ac:chgData name="Mary Morgan" userId="8c2d747c-3ab8-4f12-9409-9b9a6a297ce3" providerId="ADAL" clId="{75309646-5F31-457C-AE79-6BE99BEA710F}" dt="2022-09-27T20:00:22.982" v="2074" actId="1076"/>
          <ac:spMkLst>
            <pc:docMk/>
            <pc:sldMk cId="0" sldId="440"/>
            <ac:spMk id="3" creationId="{1987D47D-610B-DA86-B8C6-6204C3DECFB2}"/>
          </ac:spMkLst>
        </pc:spChg>
      </pc:sldChg>
      <pc:sldChg chg="addSp modSp mod">
        <pc:chgData name="Mary Morgan" userId="8c2d747c-3ab8-4f12-9409-9b9a6a297ce3" providerId="ADAL" clId="{75309646-5F31-457C-AE79-6BE99BEA710F}" dt="2022-09-27T20:00:35.789" v="2077" actId="1036"/>
        <pc:sldMkLst>
          <pc:docMk/>
          <pc:sldMk cId="0" sldId="441"/>
        </pc:sldMkLst>
        <pc:spChg chg="add mod">
          <ac:chgData name="Mary Morgan" userId="8c2d747c-3ab8-4f12-9409-9b9a6a297ce3" providerId="ADAL" clId="{75309646-5F31-457C-AE79-6BE99BEA710F}" dt="2022-09-27T20:00:35.789" v="2077" actId="1036"/>
          <ac:spMkLst>
            <pc:docMk/>
            <pc:sldMk cId="0" sldId="441"/>
            <ac:spMk id="3" creationId="{830C2440-49CC-AFA3-9543-7E3C033A769D}"/>
          </ac:spMkLst>
        </pc:spChg>
      </pc:sldChg>
      <pc:sldChg chg="addSp modSp mod">
        <pc:chgData name="Mary Morgan" userId="8c2d747c-3ab8-4f12-9409-9b9a6a297ce3" providerId="ADAL" clId="{75309646-5F31-457C-AE79-6BE99BEA710F}" dt="2022-09-27T20:00:45.760" v="2079" actId="1076"/>
        <pc:sldMkLst>
          <pc:docMk/>
          <pc:sldMk cId="0" sldId="442"/>
        </pc:sldMkLst>
        <pc:spChg chg="add mod">
          <ac:chgData name="Mary Morgan" userId="8c2d747c-3ab8-4f12-9409-9b9a6a297ce3" providerId="ADAL" clId="{75309646-5F31-457C-AE79-6BE99BEA710F}" dt="2022-09-27T20:00:45.760" v="2079" actId="1076"/>
          <ac:spMkLst>
            <pc:docMk/>
            <pc:sldMk cId="0" sldId="442"/>
            <ac:spMk id="3" creationId="{62C26817-5574-DFD5-AEEE-90434B80B27A}"/>
          </ac:spMkLst>
        </pc:spChg>
      </pc:sldChg>
      <pc:sldChg chg="addSp modSp mod">
        <pc:chgData name="Mary Morgan" userId="8c2d747c-3ab8-4f12-9409-9b9a6a297ce3" providerId="ADAL" clId="{75309646-5F31-457C-AE79-6BE99BEA710F}" dt="2022-09-28T17:14:45.277" v="2349" actId="20577"/>
        <pc:sldMkLst>
          <pc:docMk/>
          <pc:sldMk cId="0" sldId="443"/>
        </pc:sldMkLst>
        <pc:spChg chg="add mod">
          <ac:chgData name="Mary Morgan" userId="8c2d747c-3ab8-4f12-9409-9b9a6a297ce3" providerId="ADAL" clId="{75309646-5F31-457C-AE79-6BE99BEA710F}" dt="2022-09-27T20:00:56.487" v="2081" actId="1076"/>
          <ac:spMkLst>
            <pc:docMk/>
            <pc:sldMk cId="0" sldId="443"/>
            <ac:spMk id="3" creationId="{977F3EDB-5ECC-672D-8113-44D91BDEDD7E}"/>
          </ac:spMkLst>
        </pc:spChg>
        <pc:spChg chg="mod">
          <ac:chgData name="Mary Morgan" userId="8c2d747c-3ab8-4f12-9409-9b9a6a297ce3" providerId="ADAL" clId="{75309646-5F31-457C-AE79-6BE99BEA710F}" dt="2022-09-28T17:14:45.277" v="2349" actId="20577"/>
          <ac:spMkLst>
            <pc:docMk/>
            <pc:sldMk cId="0" sldId="443"/>
            <ac:spMk id="6" creationId="{7F12EF4B-0ED6-F751-8509-2B3FE4CE668B}"/>
          </ac:spMkLst>
        </pc:spChg>
      </pc:sldChg>
      <pc:sldChg chg="addSp modSp mod">
        <pc:chgData name="Mary Morgan" userId="8c2d747c-3ab8-4f12-9409-9b9a6a297ce3" providerId="ADAL" clId="{75309646-5F31-457C-AE79-6BE99BEA710F}" dt="2022-09-28T17:24:07.558" v="2375" actId="20577"/>
        <pc:sldMkLst>
          <pc:docMk/>
          <pc:sldMk cId="0" sldId="444"/>
        </pc:sldMkLst>
        <pc:spChg chg="add mod">
          <ac:chgData name="Mary Morgan" userId="8c2d747c-3ab8-4f12-9409-9b9a6a297ce3" providerId="ADAL" clId="{75309646-5F31-457C-AE79-6BE99BEA710F}" dt="2022-09-27T20:01:05.309" v="2083" actId="1076"/>
          <ac:spMkLst>
            <pc:docMk/>
            <pc:sldMk cId="0" sldId="444"/>
            <ac:spMk id="3" creationId="{EC9F75E5-E026-3BD4-36F7-055AD82082CA}"/>
          </ac:spMkLst>
        </pc:spChg>
        <pc:spChg chg="mod">
          <ac:chgData name="Mary Morgan" userId="8c2d747c-3ab8-4f12-9409-9b9a6a297ce3" providerId="ADAL" clId="{75309646-5F31-457C-AE79-6BE99BEA710F}" dt="2022-09-28T17:24:07.558" v="2375" actId="20577"/>
          <ac:spMkLst>
            <pc:docMk/>
            <pc:sldMk cId="0" sldId="444"/>
            <ac:spMk id="6" creationId="{E3876993-F5C1-0D5C-8919-3FFA78DEBE3D}"/>
          </ac:spMkLst>
        </pc:spChg>
      </pc:sldChg>
      <pc:sldChg chg="addSp delSp modSp new mod delAnim modAnim">
        <pc:chgData name="Mary Morgan" userId="8c2d747c-3ab8-4f12-9409-9b9a6a297ce3" providerId="ADAL" clId="{75309646-5F31-457C-AE79-6BE99BEA710F}" dt="2022-09-27T20:04:48.234" v="2130" actId="1076"/>
        <pc:sldMkLst>
          <pc:docMk/>
          <pc:sldMk cId="920502992" sldId="445"/>
        </pc:sldMkLst>
        <pc:spChg chg="add mod">
          <ac:chgData name="Mary Morgan" userId="8c2d747c-3ab8-4f12-9409-9b9a6a297ce3" providerId="ADAL" clId="{75309646-5F31-457C-AE79-6BE99BEA710F}" dt="2022-09-27T20:04:48.234" v="2130" actId="1076"/>
          <ac:spMkLst>
            <pc:docMk/>
            <pc:sldMk cId="920502992" sldId="445"/>
            <ac:spMk id="5" creationId="{7C9C166D-B978-6402-30D5-41A23262840A}"/>
          </ac:spMkLst>
        </pc:spChg>
        <pc:picChg chg="add mod">
          <ac:chgData name="Mary Morgan" userId="8c2d747c-3ab8-4f12-9409-9b9a6a297ce3" providerId="ADAL" clId="{75309646-5F31-457C-AE79-6BE99BEA710F}" dt="2022-09-23T19:17:15.799" v="690" actId="14100"/>
          <ac:picMkLst>
            <pc:docMk/>
            <pc:sldMk cId="920502992" sldId="445"/>
            <ac:picMk id="4" creationId="{B6E24E87-9E0D-251B-6B71-9464635F4BEC}"/>
          </ac:picMkLst>
        </pc:picChg>
        <pc:picChg chg="add mod">
          <ac:chgData name="Mary Morgan" userId="8c2d747c-3ab8-4f12-9409-9b9a6a297ce3" providerId="ADAL" clId="{75309646-5F31-457C-AE79-6BE99BEA710F}" dt="2022-09-23T19:19:55.569" v="693" actId="1076"/>
          <ac:picMkLst>
            <pc:docMk/>
            <pc:sldMk cId="920502992" sldId="445"/>
            <ac:picMk id="6" creationId="{5D3A374A-02A8-6CB2-03C3-D7A4EFD53A6C}"/>
          </ac:picMkLst>
        </pc:picChg>
        <pc:picChg chg="add mod">
          <ac:chgData name="Mary Morgan" userId="8c2d747c-3ab8-4f12-9409-9b9a6a297ce3" providerId="ADAL" clId="{75309646-5F31-457C-AE79-6BE99BEA710F}" dt="2022-09-23T19:20:20.809" v="697" actId="1076"/>
          <ac:picMkLst>
            <pc:docMk/>
            <pc:sldMk cId="920502992" sldId="445"/>
            <ac:picMk id="8" creationId="{3E08104C-D975-F0FE-40B2-75153EA18943}"/>
          </ac:picMkLst>
        </pc:picChg>
        <pc:picChg chg="add del mod">
          <ac:chgData name="Mary Morgan" userId="8c2d747c-3ab8-4f12-9409-9b9a6a297ce3" providerId="ADAL" clId="{75309646-5F31-457C-AE79-6BE99BEA710F}" dt="2022-09-23T19:27:28.224" v="726" actId="478"/>
          <ac:picMkLst>
            <pc:docMk/>
            <pc:sldMk cId="920502992" sldId="445"/>
            <ac:picMk id="10" creationId="{E580D476-CA04-A4B7-7518-98F8D3B72739}"/>
          </ac:picMkLst>
        </pc:picChg>
        <pc:picChg chg="add del mod">
          <ac:chgData name="Mary Morgan" userId="8c2d747c-3ab8-4f12-9409-9b9a6a297ce3" providerId="ADAL" clId="{75309646-5F31-457C-AE79-6BE99BEA710F}" dt="2022-09-23T19:28:26.591" v="736" actId="478"/>
          <ac:picMkLst>
            <pc:docMk/>
            <pc:sldMk cId="920502992" sldId="445"/>
            <ac:picMk id="12" creationId="{DD1CF878-61F6-44A8-FDD1-9E5E4A785C38}"/>
          </ac:picMkLst>
        </pc:picChg>
        <pc:picChg chg="add del mod">
          <ac:chgData name="Mary Morgan" userId="8c2d747c-3ab8-4f12-9409-9b9a6a297ce3" providerId="ADAL" clId="{75309646-5F31-457C-AE79-6BE99BEA710F}" dt="2022-09-23T19:28:28.197" v="737" actId="478"/>
          <ac:picMkLst>
            <pc:docMk/>
            <pc:sldMk cId="920502992" sldId="445"/>
            <ac:picMk id="14" creationId="{801F2E54-93F8-1423-4565-C58CF3B17B9C}"/>
          </ac:picMkLst>
        </pc:picChg>
        <pc:picChg chg="add del mod">
          <ac:chgData name="Mary Morgan" userId="8c2d747c-3ab8-4f12-9409-9b9a6a297ce3" providerId="ADAL" clId="{75309646-5F31-457C-AE79-6BE99BEA710F}" dt="2022-09-23T19:28:25.389" v="735" actId="478"/>
          <ac:picMkLst>
            <pc:docMk/>
            <pc:sldMk cId="920502992" sldId="445"/>
            <ac:picMk id="16" creationId="{49FF9EDA-AC92-C155-3207-91A6180FBCF8}"/>
          </ac:picMkLst>
        </pc:picChg>
        <pc:picChg chg="add mod">
          <ac:chgData name="Mary Morgan" userId="8c2d747c-3ab8-4f12-9409-9b9a6a297ce3" providerId="ADAL" clId="{75309646-5F31-457C-AE79-6BE99BEA710F}" dt="2022-09-27T20:04:43.334" v="2129" actId="1076"/>
          <ac:picMkLst>
            <pc:docMk/>
            <pc:sldMk cId="920502992" sldId="445"/>
            <ac:picMk id="18" creationId="{E454BED4-30C6-8193-F6A6-F1F567DE59C8}"/>
          </ac:picMkLst>
        </pc:picChg>
        <pc:picChg chg="add mod">
          <ac:chgData name="Mary Morgan" userId="8c2d747c-3ab8-4f12-9409-9b9a6a297ce3" providerId="ADAL" clId="{75309646-5F31-457C-AE79-6BE99BEA710F}" dt="2022-09-23T19:29:10.816" v="746" actId="1076"/>
          <ac:picMkLst>
            <pc:docMk/>
            <pc:sldMk cId="920502992" sldId="445"/>
            <ac:picMk id="20" creationId="{ED4284CA-74BF-AA9E-5D6F-E1FA050B1BF0}"/>
          </ac:picMkLst>
        </pc:picChg>
        <pc:picChg chg="add mod">
          <ac:chgData name="Mary Morgan" userId="8c2d747c-3ab8-4f12-9409-9b9a6a297ce3" providerId="ADAL" clId="{75309646-5F31-457C-AE79-6BE99BEA710F}" dt="2022-09-23T19:29:37.332" v="751" actId="14100"/>
          <ac:picMkLst>
            <pc:docMk/>
            <pc:sldMk cId="920502992" sldId="445"/>
            <ac:picMk id="22" creationId="{60C8B5EB-FFE1-2D09-B39E-6098DB89FD02}"/>
          </ac:picMkLst>
        </pc:picChg>
      </pc:sldChg>
      <pc:sldChg chg="addSp delSp modSp new mod ord modClrScheme chgLayout">
        <pc:chgData name="Mary Morgan" userId="8c2d747c-3ab8-4f12-9409-9b9a6a297ce3" providerId="ADAL" clId="{75309646-5F31-457C-AE79-6BE99BEA710F}" dt="2022-09-27T19:56:38.722" v="2030" actId="1076"/>
        <pc:sldMkLst>
          <pc:docMk/>
          <pc:sldMk cId="3441443769" sldId="446"/>
        </pc:sldMkLst>
        <pc:spChg chg="del">
          <ac:chgData name="Mary Morgan" userId="8c2d747c-3ab8-4f12-9409-9b9a6a297ce3" providerId="ADAL" clId="{75309646-5F31-457C-AE79-6BE99BEA710F}" dt="2022-09-23T19:57:14.153" v="756" actId="700"/>
          <ac:spMkLst>
            <pc:docMk/>
            <pc:sldMk cId="3441443769" sldId="446"/>
            <ac:spMk id="2" creationId="{FC929A95-73F8-4C7D-9A39-CADD2FB1A748}"/>
          </ac:spMkLst>
        </pc:spChg>
        <pc:spChg chg="del">
          <ac:chgData name="Mary Morgan" userId="8c2d747c-3ab8-4f12-9409-9b9a6a297ce3" providerId="ADAL" clId="{75309646-5F31-457C-AE79-6BE99BEA710F}" dt="2022-09-23T19:57:14.153" v="756" actId="700"/>
          <ac:spMkLst>
            <pc:docMk/>
            <pc:sldMk cId="3441443769" sldId="446"/>
            <ac:spMk id="3" creationId="{3103FAF5-CF13-B4EF-D760-620A5BA92BB9}"/>
          </ac:spMkLst>
        </pc:spChg>
        <pc:spChg chg="add mod">
          <ac:chgData name="Mary Morgan" userId="8c2d747c-3ab8-4f12-9409-9b9a6a297ce3" providerId="ADAL" clId="{75309646-5F31-457C-AE79-6BE99BEA710F}" dt="2022-09-27T19:56:38.722" v="2030" actId="1076"/>
          <ac:spMkLst>
            <pc:docMk/>
            <pc:sldMk cId="3441443769" sldId="446"/>
            <ac:spMk id="3" creationId="{D3C07B49-5612-45AB-BEB0-06146EAAE257}"/>
          </ac:spMkLst>
        </pc:spChg>
        <pc:spChg chg="mod ord">
          <ac:chgData name="Mary Morgan" userId="8c2d747c-3ab8-4f12-9409-9b9a6a297ce3" providerId="ADAL" clId="{75309646-5F31-457C-AE79-6BE99BEA710F}" dt="2022-09-23T19:57:14.153" v="756" actId="700"/>
          <ac:spMkLst>
            <pc:docMk/>
            <pc:sldMk cId="3441443769" sldId="446"/>
            <ac:spMk id="4" creationId="{D88FC446-71ED-76F6-2250-E3BE9A99B4FA}"/>
          </ac:spMkLst>
        </pc:spChg>
        <pc:spChg chg="add mod">
          <ac:chgData name="Mary Morgan" userId="8c2d747c-3ab8-4f12-9409-9b9a6a297ce3" providerId="ADAL" clId="{75309646-5F31-457C-AE79-6BE99BEA710F}" dt="2022-09-23T20:03:01.366" v="764" actId="14100"/>
          <ac:spMkLst>
            <pc:docMk/>
            <pc:sldMk cId="3441443769" sldId="446"/>
            <ac:spMk id="6" creationId="{D01DFBD1-A200-FF54-423E-DEE133E503D1}"/>
          </ac:spMkLst>
        </pc:spChg>
      </pc:sldChg>
      <pc:sldChg chg="addSp modSp new mod">
        <pc:chgData name="Mary Morgan" userId="8c2d747c-3ab8-4f12-9409-9b9a6a297ce3" providerId="ADAL" clId="{75309646-5F31-457C-AE79-6BE99BEA710F}" dt="2022-09-27T20:01:53.555" v="2095" actId="1036"/>
        <pc:sldMkLst>
          <pc:docMk/>
          <pc:sldMk cId="257793647" sldId="447"/>
        </pc:sldMkLst>
        <pc:spChg chg="add mod">
          <ac:chgData name="Mary Morgan" userId="8c2d747c-3ab8-4f12-9409-9b9a6a297ce3" providerId="ADAL" clId="{75309646-5F31-457C-AE79-6BE99BEA710F}" dt="2022-09-23T20:37:58.532" v="888" actId="207"/>
          <ac:spMkLst>
            <pc:docMk/>
            <pc:sldMk cId="257793647" sldId="447"/>
            <ac:spMk id="4" creationId="{12B12ACE-40AB-0A0A-4425-D2A595B350A5}"/>
          </ac:spMkLst>
        </pc:spChg>
        <pc:spChg chg="add mod">
          <ac:chgData name="Mary Morgan" userId="8c2d747c-3ab8-4f12-9409-9b9a6a297ce3" providerId="ADAL" clId="{75309646-5F31-457C-AE79-6BE99BEA710F}" dt="2022-09-27T20:01:53.555" v="2095" actId="1036"/>
          <ac:spMkLst>
            <pc:docMk/>
            <pc:sldMk cId="257793647" sldId="447"/>
            <ac:spMk id="5" creationId="{090776E5-576D-910B-0C37-6F79BFCD2138}"/>
          </ac:spMkLst>
        </pc:spChg>
      </pc:sldChg>
      <pc:sldChg chg="addSp modSp new del mod">
        <pc:chgData name="Mary Morgan" userId="8c2d747c-3ab8-4f12-9409-9b9a6a297ce3" providerId="ADAL" clId="{75309646-5F31-457C-AE79-6BE99BEA710F}" dt="2022-09-23T20:35:13.509" v="866" actId="2696"/>
        <pc:sldMkLst>
          <pc:docMk/>
          <pc:sldMk cId="1133748917" sldId="447"/>
        </pc:sldMkLst>
        <pc:spChg chg="add mod">
          <ac:chgData name="Mary Morgan" userId="8c2d747c-3ab8-4f12-9409-9b9a6a297ce3" providerId="ADAL" clId="{75309646-5F31-457C-AE79-6BE99BEA710F}" dt="2022-09-23T20:34:30.469" v="865"/>
          <ac:spMkLst>
            <pc:docMk/>
            <pc:sldMk cId="1133748917" sldId="447"/>
            <ac:spMk id="4" creationId="{592DFE34-DB8D-7AEF-348C-1995A099412E}"/>
          </ac:spMkLst>
        </pc:spChg>
      </pc:sldChg>
      <pc:sldChg chg="add del">
        <pc:chgData name="Mary Morgan" userId="8c2d747c-3ab8-4f12-9409-9b9a6a297ce3" providerId="ADAL" clId="{75309646-5F31-457C-AE79-6BE99BEA710F}" dt="2022-09-23T20:30:55.695" v="805" actId="2696"/>
        <pc:sldMkLst>
          <pc:docMk/>
          <pc:sldMk cId="1541616733" sldId="447"/>
        </pc:sldMkLst>
      </pc:sldChg>
      <pc:sldChg chg="addSp delSp modSp new mod modClrScheme chgLayout">
        <pc:chgData name="Mary Morgan" userId="8c2d747c-3ab8-4f12-9409-9b9a6a297ce3" providerId="ADAL" clId="{75309646-5F31-457C-AE79-6BE99BEA710F}" dt="2022-09-27T19:59:51.809" v="2067" actId="1076"/>
        <pc:sldMkLst>
          <pc:docMk/>
          <pc:sldMk cId="1302176729" sldId="448"/>
        </pc:sldMkLst>
        <pc:spChg chg="del mod ord">
          <ac:chgData name="Mary Morgan" userId="8c2d747c-3ab8-4f12-9409-9b9a6a297ce3" providerId="ADAL" clId="{75309646-5F31-457C-AE79-6BE99BEA710F}" dt="2022-09-26T14:19:50.335" v="1989" actId="700"/>
          <ac:spMkLst>
            <pc:docMk/>
            <pc:sldMk cId="1302176729" sldId="448"/>
            <ac:spMk id="2" creationId="{6F17D41C-524E-09A7-CC5C-DDA4A3927F92}"/>
          </ac:spMkLst>
        </pc:spChg>
        <pc:spChg chg="add mod">
          <ac:chgData name="Mary Morgan" userId="8c2d747c-3ab8-4f12-9409-9b9a6a297ce3" providerId="ADAL" clId="{75309646-5F31-457C-AE79-6BE99BEA710F}" dt="2022-09-27T19:59:51.809" v="2067" actId="1076"/>
          <ac:spMkLst>
            <pc:docMk/>
            <pc:sldMk cId="1302176729" sldId="448"/>
            <ac:spMk id="3" creationId="{48863704-A039-D697-C41F-59DB022BF509}"/>
          </ac:spMkLst>
        </pc:spChg>
        <pc:spChg chg="del">
          <ac:chgData name="Mary Morgan" userId="8c2d747c-3ab8-4f12-9409-9b9a6a297ce3" providerId="ADAL" clId="{75309646-5F31-457C-AE79-6BE99BEA710F}" dt="2022-09-26T14:19:50.335" v="1989" actId="700"/>
          <ac:spMkLst>
            <pc:docMk/>
            <pc:sldMk cId="1302176729" sldId="448"/>
            <ac:spMk id="3" creationId="{7988FAA0-1710-403E-CEA9-56E3D6607244}"/>
          </ac:spMkLst>
        </pc:spChg>
        <pc:spChg chg="mod ord">
          <ac:chgData name="Mary Morgan" userId="8c2d747c-3ab8-4f12-9409-9b9a6a297ce3" providerId="ADAL" clId="{75309646-5F31-457C-AE79-6BE99BEA710F}" dt="2022-09-26T14:19:50.335" v="1989" actId="700"/>
          <ac:spMkLst>
            <pc:docMk/>
            <pc:sldMk cId="1302176729" sldId="448"/>
            <ac:spMk id="4" creationId="{E127491C-B77D-9392-5A28-06FF8979B9FA}"/>
          </ac:spMkLst>
        </pc:spChg>
        <pc:spChg chg="add mod ord">
          <ac:chgData name="Mary Morgan" userId="8c2d747c-3ab8-4f12-9409-9b9a6a297ce3" providerId="ADAL" clId="{75309646-5F31-457C-AE79-6BE99BEA710F}" dt="2022-09-26T14:20:02.565" v="2006" actId="20577"/>
          <ac:spMkLst>
            <pc:docMk/>
            <pc:sldMk cId="1302176729" sldId="448"/>
            <ac:spMk id="5" creationId="{A9C624F8-FD2E-DEE0-F0D4-5C9C4090DCC9}"/>
          </ac:spMkLst>
        </pc:spChg>
      </pc:sldChg>
    </pc:docChg>
  </pc:docChgLst>
  <pc:docChgLst>
    <pc:chgData name="Deanna Harris" userId="2048d865-0e9d-4f7b-9f68-6c6dbbb2594e" providerId="ADAL" clId="{E0A118D6-B7F6-4BD6-A091-BC784E099077}"/>
    <pc:docChg chg="undo custSel addSld delSld modSld">
      <pc:chgData name="Deanna Harris" userId="2048d865-0e9d-4f7b-9f68-6c6dbbb2594e" providerId="ADAL" clId="{E0A118D6-B7F6-4BD6-A091-BC784E099077}" dt="2022-09-14T19:00:27.980" v="575" actId="14100"/>
      <pc:docMkLst>
        <pc:docMk/>
      </pc:docMkLst>
      <pc:sldChg chg="addSp delSp modSp mod">
        <pc:chgData name="Deanna Harris" userId="2048d865-0e9d-4f7b-9f68-6c6dbbb2594e" providerId="ADAL" clId="{E0A118D6-B7F6-4BD6-A091-BC784E099077}" dt="2022-09-14T19:00:27.980" v="575" actId="14100"/>
        <pc:sldMkLst>
          <pc:docMk/>
          <pc:sldMk cId="0" sldId="256"/>
        </pc:sldMkLst>
        <pc:spChg chg="add mod">
          <ac:chgData name="Deanna Harris" userId="2048d865-0e9d-4f7b-9f68-6c6dbbb2594e" providerId="ADAL" clId="{E0A118D6-B7F6-4BD6-A091-BC784E099077}" dt="2022-09-14T18:59:23.068" v="568" actId="1076"/>
          <ac:spMkLst>
            <pc:docMk/>
            <pc:sldMk cId="0" sldId="256"/>
            <ac:spMk id="2" creationId="{33E3C4DE-DFCE-10C7-A35C-904C4E36F73C}"/>
          </ac:spMkLst>
        </pc:spChg>
        <pc:spChg chg="mod">
          <ac:chgData name="Deanna Harris" userId="2048d865-0e9d-4f7b-9f68-6c6dbbb2594e" providerId="ADAL" clId="{E0A118D6-B7F6-4BD6-A091-BC784E099077}" dt="2022-09-14T18:59:34.671" v="569" actId="1076"/>
          <ac:spMkLst>
            <pc:docMk/>
            <pc:sldMk cId="0" sldId="256"/>
            <ac:spMk id="3" creationId="{4BE1614F-5C7B-B0E2-B093-D668ED4536B6}"/>
          </ac:spMkLst>
        </pc:spChg>
        <pc:spChg chg="mod">
          <ac:chgData name="Deanna Harris" userId="2048d865-0e9d-4f7b-9f68-6c6dbbb2594e" providerId="ADAL" clId="{E0A118D6-B7F6-4BD6-A091-BC784E099077}" dt="2022-09-14T18:59:44.202" v="570" actId="1076"/>
          <ac:spMkLst>
            <pc:docMk/>
            <pc:sldMk cId="0" sldId="256"/>
            <ac:spMk id="7" creationId="{2BAE92F9-96E7-DA44-4BE8-1A18F8182694}"/>
          </ac:spMkLst>
        </pc:spChg>
        <pc:spChg chg="add del mod">
          <ac:chgData name="Deanna Harris" userId="2048d865-0e9d-4f7b-9f68-6c6dbbb2594e" providerId="ADAL" clId="{E0A118D6-B7F6-4BD6-A091-BC784E099077}" dt="2022-09-14T19:00:27.980" v="575" actId="14100"/>
          <ac:spMkLst>
            <pc:docMk/>
            <pc:sldMk cId="0" sldId="256"/>
            <ac:spMk id="4100" creationId="{BB20373B-A68F-5B89-BEE3-19049827D5EA}"/>
          </ac:spMkLst>
        </pc:spChg>
        <pc:picChg chg="del">
          <ac:chgData name="Deanna Harris" userId="2048d865-0e9d-4f7b-9f68-6c6dbbb2594e" providerId="ADAL" clId="{E0A118D6-B7F6-4BD6-A091-BC784E099077}" dt="2022-09-14T14:48:14.965" v="0" actId="478"/>
          <ac:picMkLst>
            <pc:docMk/>
            <pc:sldMk cId="0" sldId="256"/>
            <ac:picMk id="5125" creationId="{22A8C03C-FCF4-EFBA-4E8A-F98E64829E2A}"/>
          </ac:picMkLst>
        </pc:picChg>
      </pc:sldChg>
      <pc:sldChg chg="modSp mod">
        <pc:chgData name="Deanna Harris" userId="2048d865-0e9d-4f7b-9f68-6c6dbbb2594e" providerId="ADAL" clId="{E0A118D6-B7F6-4BD6-A091-BC784E099077}" dt="2022-09-14T17:28:31.670" v="370" actId="20577"/>
        <pc:sldMkLst>
          <pc:docMk/>
          <pc:sldMk cId="0" sldId="297"/>
        </pc:sldMkLst>
        <pc:spChg chg="mod">
          <ac:chgData name="Deanna Harris" userId="2048d865-0e9d-4f7b-9f68-6c6dbbb2594e" providerId="ADAL" clId="{E0A118D6-B7F6-4BD6-A091-BC784E099077}" dt="2022-09-14T17:28:31.670" v="370" actId="20577"/>
          <ac:spMkLst>
            <pc:docMk/>
            <pc:sldMk cId="0" sldId="297"/>
            <ac:spMk id="36869" creationId="{4A50636F-5D2B-1925-82B4-75AC6ADB2158}"/>
          </ac:spMkLst>
        </pc:spChg>
      </pc:sldChg>
      <pc:sldChg chg="modSp mod">
        <pc:chgData name="Deanna Harris" userId="2048d865-0e9d-4f7b-9f68-6c6dbbb2594e" providerId="ADAL" clId="{E0A118D6-B7F6-4BD6-A091-BC784E099077}" dt="2022-09-14T17:27:10.127" v="360" actId="20577"/>
        <pc:sldMkLst>
          <pc:docMk/>
          <pc:sldMk cId="0" sldId="314"/>
        </pc:sldMkLst>
        <pc:spChg chg="mod">
          <ac:chgData name="Deanna Harris" userId="2048d865-0e9d-4f7b-9f68-6c6dbbb2594e" providerId="ADAL" clId="{E0A118D6-B7F6-4BD6-A091-BC784E099077}" dt="2022-09-14T17:27:10.127" v="360" actId="20577"/>
          <ac:spMkLst>
            <pc:docMk/>
            <pc:sldMk cId="0" sldId="314"/>
            <ac:spMk id="25603" creationId="{A20DE77F-B7B3-A859-8F3D-F309097FACCD}"/>
          </ac:spMkLst>
        </pc:spChg>
      </pc:sldChg>
      <pc:sldChg chg="addSp delSp modSp mod">
        <pc:chgData name="Deanna Harris" userId="2048d865-0e9d-4f7b-9f68-6c6dbbb2594e" providerId="ADAL" clId="{E0A118D6-B7F6-4BD6-A091-BC784E099077}" dt="2022-09-14T17:25:15.385" v="298" actId="14100"/>
        <pc:sldMkLst>
          <pc:docMk/>
          <pc:sldMk cId="0" sldId="317"/>
        </pc:sldMkLst>
        <pc:picChg chg="add mod">
          <ac:chgData name="Deanna Harris" userId="2048d865-0e9d-4f7b-9f68-6c6dbbb2594e" providerId="ADAL" clId="{E0A118D6-B7F6-4BD6-A091-BC784E099077}" dt="2022-09-14T17:17:31.669" v="272" actId="1076"/>
          <ac:picMkLst>
            <pc:docMk/>
            <pc:sldMk cId="0" sldId="317"/>
            <ac:picMk id="3" creationId="{27664A42-47DD-1EAA-5ABE-E718E45D15C4}"/>
          </ac:picMkLst>
        </pc:picChg>
        <pc:picChg chg="mod">
          <ac:chgData name="Deanna Harris" userId="2048d865-0e9d-4f7b-9f68-6c6dbbb2594e" providerId="ADAL" clId="{E0A118D6-B7F6-4BD6-A091-BC784E099077}" dt="2022-09-14T17:25:15.385" v="298" actId="14100"/>
          <ac:picMkLst>
            <pc:docMk/>
            <pc:sldMk cId="0" sldId="317"/>
            <ac:picMk id="17412" creationId="{5DC27D7A-A121-26C1-80DF-1AAB80C7C8DA}"/>
          </ac:picMkLst>
        </pc:picChg>
        <pc:picChg chg="del">
          <ac:chgData name="Deanna Harris" userId="2048d865-0e9d-4f7b-9f68-6c6dbbb2594e" providerId="ADAL" clId="{E0A118D6-B7F6-4BD6-A091-BC784E099077}" dt="2022-09-14T17:13:33.833" v="266" actId="478"/>
          <ac:picMkLst>
            <pc:docMk/>
            <pc:sldMk cId="0" sldId="317"/>
            <ac:picMk id="17414" creationId="{69251470-5B20-F196-F76D-F89FEF4AAEDA}"/>
          </ac:picMkLst>
        </pc:picChg>
      </pc:sldChg>
      <pc:sldChg chg="addSp delSp modSp mod">
        <pc:chgData name="Deanna Harris" userId="2048d865-0e9d-4f7b-9f68-6c6dbbb2594e" providerId="ADAL" clId="{E0A118D6-B7F6-4BD6-A091-BC784E099077}" dt="2022-09-14T17:23:13.485" v="289" actId="1076"/>
        <pc:sldMkLst>
          <pc:docMk/>
          <pc:sldMk cId="0" sldId="318"/>
        </pc:sldMkLst>
        <pc:picChg chg="add mod">
          <ac:chgData name="Deanna Harris" userId="2048d865-0e9d-4f7b-9f68-6c6dbbb2594e" providerId="ADAL" clId="{E0A118D6-B7F6-4BD6-A091-BC784E099077}" dt="2022-09-14T17:23:13.485" v="289" actId="1076"/>
          <ac:picMkLst>
            <pc:docMk/>
            <pc:sldMk cId="0" sldId="318"/>
            <ac:picMk id="3" creationId="{9570E7A0-48FA-F017-D496-CD3D389BB7EE}"/>
          </ac:picMkLst>
        </pc:picChg>
        <pc:picChg chg="del">
          <ac:chgData name="Deanna Harris" userId="2048d865-0e9d-4f7b-9f68-6c6dbbb2594e" providerId="ADAL" clId="{E0A118D6-B7F6-4BD6-A091-BC784E099077}" dt="2022-09-14T17:23:01.077" v="286" actId="478"/>
          <ac:picMkLst>
            <pc:docMk/>
            <pc:sldMk cId="0" sldId="318"/>
            <ac:picMk id="19463" creationId="{79E3BD2F-3414-FE5C-D38D-5439A81EEC5B}"/>
          </ac:picMkLst>
        </pc:picChg>
      </pc:sldChg>
      <pc:sldChg chg="modSp mod">
        <pc:chgData name="Deanna Harris" userId="2048d865-0e9d-4f7b-9f68-6c6dbbb2594e" providerId="ADAL" clId="{E0A118D6-B7F6-4BD6-A091-BC784E099077}" dt="2022-09-14T15:17:36.900" v="8" actId="20577"/>
        <pc:sldMkLst>
          <pc:docMk/>
          <pc:sldMk cId="0" sldId="387"/>
        </pc:sldMkLst>
        <pc:spChg chg="mod">
          <ac:chgData name="Deanna Harris" userId="2048d865-0e9d-4f7b-9f68-6c6dbbb2594e" providerId="ADAL" clId="{E0A118D6-B7F6-4BD6-A091-BC784E099077}" dt="2022-09-14T15:17:36.900" v="8" actId="20577"/>
          <ac:spMkLst>
            <pc:docMk/>
            <pc:sldMk cId="0" sldId="387"/>
            <ac:spMk id="5123" creationId="{69DC57F7-9F44-CD82-9666-1BA3BE46869F}"/>
          </ac:spMkLst>
        </pc:spChg>
      </pc:sldChg>
      <pc:sldChg chg="modSp mod">
        <pc:chgData name="Deanna Harris" userId="2048d865-0e9d-4f7b-9f68-6c6dbbb2594e" providerId="ADAL" clId="{E0A118D6-B7F6-4BD6-A091-BC784E099077}" dt="2022-09-14T17:19:40.663" v="278" actId="115"/>
        <pc:sldMkLst>
          <pc:docMk/>
          <pc:sldMk cId="0" sldId="388"/>
        </pc:sldMkLst>
        <pc:spChg chg="mod">
          <ac:chgData name="Deanna Harris" userId="2048d865-0e9d-4f7b-9f68-6c6dbbb2594e" providerId="ADAL" clId="{E0A118D6-B7F6-4BD6-A091-BC784E099077}" dt="2022-09-14T17:19:40.663" v="278" actId="115"/>
          <ac:spMkLst>
            <pc:docMk/>
            <pc:sldMk cId="0" sldId="388"/>
            <ac:spMk id="8195" creationId="{C7D83A0C-76C8-6B74-0F98-733BA362047C}"/>
          </ac:spMkLst>
        </pc:spChg>
      </pc:sldChg>
      <pc:sldChg chg="modSp mod">
        <pc:chgData name="Deanna Harris" userId="2048d865-0e9d-4f7b-9f68-6c6dbbb2594e" providerId="ADAL" clId="{E0A118D6-B7F6-4BD6-A091-BC784E099077}" dt="2022-09-14T16:52:46.243" v="20" actId="20577"/>
        <pc:sldMkLst>
          <pc:docMk/>
          <pc:sldMk cId="0" sldId="389"/>
        </pc:sldMkLst>
        <pc:spChg chg="mod">
          <ac:chgData name="Deanna Harris" userId="2048d865-0e9d-4f7b-9f68-6c6dbbb2594e" providerId="ADAL" clId="{E0A118D6-B7F6-4BD6-A091-BC784E099077}" dt="2022-09-14T16:52:46.243" v="20" actId="20577"/>
          <ac:spMkLst>
            <pc:docMk/>
            <pc:sldMk cId="0" sldId="389"/>
            <ac:spMk id="16386" creationId="{ADA2C56A-B314-C6D3-7C39-D9084531B292}"/>
          </ac:spMkLst>
        </pc:spChg>
      </pc:sldChg>
      <pc:sldChg chg="modSp mod">
        <pc:chgData name="Deanna Harris" userId="2048d865-0e9d-4f7b-9f68-6c6dbbb2594e" providerId="ADAL" clId="{E0A118D6-B7F6-4BD6-A091-BC784E099077}" dt="2022-09-14T18:51:39.712" v="513" actId="20577"/>
        <pc:sldMkLst>
          <pc:docMk/>
          <pc:sldMk cId="0" sldId="401"/>
        </pc:sldMkLst>
        <pc:spChg chg="mod">
          <ac:chgData name="Deanna Harris" userId="2048d865-0e9d-4f7b-9f68-6c6dbbb2594e" providerId="ADAL" clId="{E0A118D6-B7F6-4BD6-A091-BC784E099077}" dt="2022-09-14T18:51:06.354" v="490" actId="5793"/>
          <ac:spMkLst>
            <pc:docMk/>
            <pc:sldMk cId="0" sldId="401"/>
            <ac:spMk id="39939" creationId="{BB7C56EC-EB55-3AFC-4DCE-EA9A7B133C69}"/>
          </ac:spMkLst>
        </pc:spChg>
        <pc:spChg chg="mod">
          <ac:chgData name="Deanna Harris" userId="2048d865-0e9d-4f7b-9f68-6c6dbbb2594e" providerId="ADAL" clId="{E0A118D6-B7F6-4BD6-A091-BC784E099077}" dt="2022-09-14T18:51:39.712" v="513" actId="20577"/>
          <ac:spMkLst>
            <pc:docMk/>
            <pc:sldMk cId="0" sldId="401"/>
            <ac:spMk id="44034" creationId="{77DFA7B3-E02E-7B7F-95D5-EF75E129A526}"/>
          </ac:spMkLst>
        </pc:spChg>
        <pc:spChg chg="mod">
          <ac:chgData name="Deanna Harris" userId="2048d865-0e9d-4f7b-9f68-6c6dbbb2594e" providerId="ADAL" clId="{E0A118D6-B7F6-4BD6-A091-BC784E099077}" dt="2022-09-14T18:51:18.980" v="499" actId="20577"/>
          <ac:spMkLst>
            <pc:docMk/>
            <pc:sldMk cId="0" sldId="401"/>
            <ac:spMk id="44037" creationId="{48AD802D-A3A3-279B-7950-2E571DCD1C10}"/>
          </ac:spMkLst>
        </pc:spChg>
        <pc:spChg chg="mod">
          <ac:chgData name="Deanna Harris" userId="2048d865-0e9d-4f7b-9f68-6c6dbbb2594e" providerId="ADAL" clId="{E0A118D6-B7F6-4BD6-A091-BC784E099077}" dt="2022-09-14T17:41:54.269" v="489" actId="1076"/>
          <ac:spMkLst>
            <pc:docMk/>
            <pc:sldMk cId="0" sldId="401"/>
            <ac:spMk id="44038" creationId="{4DDEE2B3-E5F7-5E37-D443-003C1E329CD4}"/>
          </ac:spMkLst>
        </pc:spChg>
        <pc:spChg chg="mod">
          <ac:chgData name="Deanna Harris" userId="2048d865-0e9d-4f7b-9f68-6c6dbbb2594e" providerId="ADAL" clId="{E0A118D6-B7F6-4BD6-A091-BC784E099077}" dt="2022-09-14T17:37:57.248" v="446" actId="1076"/>
          <ac:spMkLst>
            <pc:docMk/>
            <pc:sldMk cId="0" sldId="401"/>
            <ac:spMk id="44039" creationId="{1024EE43-C15B-8994-04C4-89DCEDA045D6}"/>
          </ac:spMkLst>
        </pc:spChg>
      </pc:sldChg>
      <pc:sldChg chg="modSp mod">
        <pc:chgData name="Deanna Harris" userId="2048d865-0e9d-4f7b-9f68-6c6dbbb2594e" providerId="ADAL" clId="{E0A118D6-B7F6-4BD6-A091-BC784E099077}" dt="2022-09-14T17:30:14.115" v="374" actId="20577"/>
        <pc:sldMkLst>
          <pc:docMk/>
          <pc:sldMk cId="0" sldId="413"/>
        </pc:sldMkLst>
        <pc:spChg chg="mod">
          <ac:chgData name="Deanna Harris" userId="2048d865-0e9d-4f7b-9f68-6c6dbbb2594e" providerId="ADAL" clId="{E0A118D6-B7F6-4BD6-A091-BC784E099077}" dt="2022-09-14T17:30:14.115" v="374" actId="20577"/>
          <ac:spMkLst>
            <pc:docMk/>
            <pc:sldMk cId="0" sldId="413"/>
            <ac:spMk id="4" creationId="{175AEEC0-467D-B9E1-FC10-81F02056B4C6}"/>
          </ac:spMkLst>
        </pc:spChg>
      </pc:sldChg>
      <pc:sldChg chg="modSp mod">
        <pc:chgData name="Deanna Harris" userId="2048d865-0e9d-4f7b-9f68-6c6dbbb2594e" providerId="ADAL" clId="{E0A118D6-B7F6-4BD6-A091-BC784E099077}" dt="2022-09-14T17:35:18.019" v="375" actId="255"/>
        <pc:sldMkLst>
          <pc:docMk/>
          <pc:sldMk cId="0" sldId="417"/>
        </pc:sldMkLst>
        <pc:spChg chg="mod">
          <ac:chgData name="Deanna Harris" userId="2048d865-0e9d-4f7b-9f68-6c6dbbb2594e" providerId="ADAL" clId="{E0A118D6-B7F6-4BD6-A091-BC784E099077}" dt="2022-09-14T17:35:18.019" v="375" actId="255"/>
          <ac:spMkLst>
            <pc:docMk/>
            <pc:sldMk cId="0" sldId="417"/>
            <ac:spMk id="41987" creationId="{1F84415A-9667-18C6-74F2-C2CCBAED265F}"/>
          </ac:spMkLst>
        </pc:spChg>
      </pc:sldChg>
      <pc:sldChg chg="addSp delSp modSp add del mod">
        <pc:chgData name="Deanna Harris" userId="2048d865-0e9d-4f7b-9f68-6c6dbbb2594e" providerId="ADAL" clId="{E0A118D6-B7F6-4BD6-A091-BC784E099077}" dt="2022-09-14T17:22:06.460" v="285" actId="1076"/>
        <pc:sldMkLst>
          <pc:docMk/>
          <pc:sldMk cId="0" sldId="429"/>
        </pc:sldMkLst>
        <pc:spChg chg="mod">
          <ac:chgData name="Deanna Harris" userId="2048d865-0e9d-4f7b-9f68-6c6dbbb2594e" providerId="ADAL" clId="{E0A118D6-B7F6-4BD6-A091-BC784E099077}" dt="2022-09-14T17:22:06.460" v="285" actId="1076"/>
          <ac:spMkLst>
            <pc:docMk/>
            <pc:sldMk cId="0" sldId="429"/>
            <ac:spMk id="18436" creationId="{354D398C-2A47-7690-3839-2E34D7345C49}"/>
          </ac:spMkLst>
        </pc:spChg>
        <pc:picChg chg="add mod">
          <ac:chgData name="Deanna Harris" userId="2048d865-0e9d-4f7b-9f68-6c6dbbb2594e" providerId="ADAL" clId="{E0A118D6-B7F6-4BD6-A091-BC784E099077}" dt="2022-09-14T17:21:48.338" v="284" actId="1076"/>
          <ac:picMkLst>
            <pc:docMk/>
            <pc:sldMk cId="0" sldId="429"/>
            <ac:picMk id="3" creationId="{017C1C85-6AD6-89BF-4176-3C119F07CDCD}"/>
          </ac:picMkLst>
        </pc:picChg>
        <pc:picChg chg="del">
          <ac:chgData name="Deanna Harris" userId="2048d865-0e9d-4f7b-9f68-6c6dbbb2594e" providerId="ADAL" clId="{E0A118D6-B7F6-4BD6-A091-BC784E099077}" dt="2022-09-14T17:21:33.193" v="281" actId="478"/>
          <ac:picMkLst>
            <pc:docMk/>
            <pc:sldMk cId="0" sldId="429"/>
            <ac:picMk id="18438" creationId="{6B094C92-0663-100B-181A-74AD752BD34D}"/>
          </ac:picMkLst>
        </pc:picChg>
      </pc:sldChg>
      <pc:sldChg chg="addSp delSp modSp mod">
        <pc:chgData name="Deanna Harris" userId="2048d865-0e9d-4f7b-9f68-6c6dbbb2594e" providerId="ADAL" clId="{E0A118D6-B7F6-4BD6-A091-BC784E099077}" dt="2022-09-14T17:24:59.636" v="297" actId="1076"/>
        <pc:sldMkLst>
          <pc:docMk/>
          <pc:sldMk cId="0" sldId="432"/>
        </pc:sldMkLst>
        <pc:spChg chg="mod">
          <ac:chgData name="Deanna Harris" userId="2048d865-0e9d-4f7b-9f68-6c6dbbb2594e" providerId="ADAL" clId="{E0A118D6-B7F6-4BD6-A091-BC784E099077}" dt="2022-09-14T17:24:59.636" v="297" actId="1076"/>
          <ac:spMkLst>
            <pc:docMk/>
            <pc:sldMk cId="0" sldId="432"/>
            <ac:spMk id="20482" creationId="{F4A90285-1D9A-CC8B-B10D-0D61E507CDC7}"/>
          </ac:spMkLst>
        </pc:spChg>
        <pc:picChg chg="add mod">
          <ac:chgData name="Deanna Harris" userId="2048d865-0e9d-4f7b-9f68-6c6dbbb2594e" providerId="ADAL" clId="{E0A118D6-B7F6-4BD6-A091-BC784E099077}" dt="2022-09-14T17:24:50.047" v="296" actId="1076"/>
          <ac:picMkLst>
            <pc:docMk/>
            <pc:sldMk cId="0" sldId="432"/>
            <ac:picMk id="3" creationId="{11D700DB-D3A1-A13A-6767-CE6C4CB40718}"/>
          </ac:picMkLst>
        </pc:picChg>
        <pc:picChg chg="del">
          <ac:chgData name="Deanna Harris" userId="2048d865-0e9d-4f7b-9f68-6c6dbbb2594e" providerId="ADAL" clId="{E0A118D6-B7F6-4BD6-A091-BC784E099077}" dt="2022-09-14T17:24:27.530" v="290" actId="478"/>
          <ac:picMkLst>
            <pc:docMk/>
            <pc:sldMk cId="0" sldId="432"/>
            <ac:picMk id="20485" creationId="{1EC97FB4-E991-CD4A-F655-0F44F940A5F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C6F9230-94A8-D1F4-7313-F2C20C40C613}"/>
              </a:ext>
            </a:extLst>
          </p:cNvPr>
          <p:cNvSpPr>
            <a:spLocks noGrp="1" noChangeArrowheads="1"/>
          </p:cNvSpPr>
          <p:nvPr>
            <p:ph type="hdr" sz="quarter"/>
          </p:nvPr>
        </p:nvSpPr>
        <p:spPr bwMode="auto">
          <a:xfrm>
            <a:off x="0" y="0"/>
            <a:ext cx="3037735"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483" name="Rectangle 3">
            <a:extLst>
              <a:ext uri="{FF2B5EF4-FFF2-40B4-BE49-F238E27FC236}">
                <a16:creationId xmlns:a16="http://schemas.microsoft.com/office/drawing/2014/main" id="{AC7C02FB-209A-C0F2-A153-BEEA2BEE48A5}"/>
              </a:ext>
            </a:extLst>
          </p:cNvPr>
          <p:cNvSpPr>
            <a:spLocks noGrp="1" noChangeArrowheads="1"/>
          </p:cNvSpPr>
          <p:nvPr>
            <p:ph type="dt" sz="quarter" idx="1"/>
          </p:nvPr>
        </p:nvSpPr>
        <p:spPr bwMode="auto">
          <a:xfrm>
            <a:off x="3972667" y="0"/>
            <a:ext cx="3037734"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20484" name="Rectangle 4">
            <a:extLst>
              <a:ext uri="{FF2B5EF4-FFF2-40B4-BE49-F238E27FC236}">
                <a16:creationId xmlns:a16="http://schemas.microsoft.com/office/drawing/2014/main" id="{689F9AC9-418C-5003-E0F1-654D08662FC1}"/>
              </a:ext>
            </a:extLst>
          </p:cNvPr>
          <p:cNvSpPr>
            <a:spLocks noGrp="1" noChangeArrowheads="1"/>
          </p:cNvSpPr>
          <p:nvPr>
            <p:ph type="ftr" sz="quarter" idx="2"/>
          </p:nvPr>
        </p:nvSpPr>
        <p:spPr bwMode="auto">
          <a:xfrm>
            <a:off x="0" y="8831898"/>
            <a:ext cx="3037735"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485" name="Rectangle 5">
            <a:extLst>
              <a:ext uri="{FF2B5EF4-FFF2-40B4-BE49-F238E27FC236}">
                <a16:creationId xmlns:a16="http://schemas.microsoft.com/office/drawing/2014/main" id="{9A3F9465-27CF-2BE5-98B2-181FC8DB42B1}"/>
              </a:ext>
            </a:extLst>
          </p:cNvPr>
          <p:cNvSpPr>
            <a:spLocks noGrp="1" noChangeArrowheads="1"/>
          </p:cNvSpPr>
          <p:nvPr>
            <p:ph type="sldNum" sz="quarter" idx="3"/>
          </p:nvPr>
        </p:nvSpPr>
        <p:spPr bwMode="auto">
          <a:xfrm>
            <a:off x="3972667" y="8831898"/>
            <a:ext cx="3037734"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lgn="r">
              <a:defRPr sz="1200">
                <a:latin typeface="Times New Roman" panose="02020603050405020304" pitchFamily="18" charset="0"/>
              </a:defRPr>
            </a:lvl1pPr>
          </a:lstStyle>
          <a:p>
            <a:pPr>
              <a:defRPr/>
            </a:pPr>
            <a:fld id="{E96893A7-9312-43DF-821A-40A5F01B905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15A6F92-F52B-1C5A-C0D1-CAB4C2E1410B}"/>
              </a:ext>
            </a:extLst>
          </p:cNvPr>
          <p:cNvSpPr>
            <a:spLocks noGrp="1" noChangeArrowheads="1"/>
          </p:cNvSpPr>
          <p:nvPr>
            <p:ph type="hdr" sz="quarter"/>
          </p:nvPr>
        </p:nvSpPr>
        <p:spPr bwMode="auto">
          <a:xfrm>
            <a:off x="0" y="0"/>
            <a:ext cx="3037735"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3075" name="Rectangle 3">
            <a:extLst>
              <a:ext uri="{FF2B5EF4-FFF2-40B4-BE49-F238E27FC236}">
                <a16:creationId xmlns:a16="http://schemas.microsoft.com/office/drawing/2014/main" id="{B979CC5B-758D-6604-9B06-1FDEC6229192}"/>
              </a:ext>
            </a:extLst>
          </p:cNvPr>
          <p:cNvSpPr>
            <a:spLocks noGrp="1" noRot="1" noChangeAspect="1" noChangeArrowheads="1"/>
          </p:cNvSpPr>
          <p:nvPr>
            <p:ph type="sldImg" idx="2"/>
          </p:nvPr>
        </p:nvSpPr>
        <p:spPr bwMode="auto">
          <a:xfrm>
            <a:off x="1181100" y="695325"/>
            <a:ext cx="4648200"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8F479041-0773-67BA-C007-3F2BB60473D9}"/>
              </a:ext>
            </a:extLst>
          </p:cNvPr>
          <p:cNvSpPr>
            <a:spLocks noGrp="1" noChangeArrowheads="1"/>
          </p:cNvSpPr>
          <p:nvPr>
            <p:ph type="body" sz="quarter" idx="3"/>
          </p:nvPr>
        </p:nvSpPr>
        <p:spPr bwMode="auto">
          <a:xfrm>
            <a:off x="934932" y="4416741"/>
            <a:ext cx="5140537" cy="4183698"/>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24799E4B-5432-3B28-441B-C014439F29C3}"/>
              </a:ext>
            </a:extLst>
          </p:cNvPr>
          <p:cNvSpPr>
            <a:spLocks noGrp="1" noChangeArrowheads="1"/>
          </p:cNvSpPr>
          <p:nvPr>
            <p:ph type="dt" idx="1"/>
          </p:nvPr>
        </p:nvSpPr>
        <p:spPr bwMode="auto">
          <a:xfrm>
            <a:off x="3972667" y="0"/>
            <a:ext cx="3037734" cy="464503"/>
          </a:xfrm>
          <a:prstGeom prst="rect">
            <a:avLst/>
          </a:prstGeom>
          <a:noFill/>
          <a:ln w="12700" cap="sq">
            <a:noFill/>
            <a:miter lim="800000"/>
            <a:headEnd type="none" w="sm" len="sm"/>
            <a:tailEnd type="none" w="sm" len="sm"/>
          </a:ln>
          <a:effectLst/>
        </p:spPr>
        <p:txBody>
          <a:bodyPr vert="horz" wrap="square" lIns="93159" tIns="46580" rIns="93159" bIns="46580"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2054" name="Rectangle 6">
            <a:extLst>
              <a:ext uri="{FF2B5EF4-FFF2-40B4-BE49-F238E27FC236}">
                <a16:creationId xmlns:a16="http://schemas.microsoft.com/office/drawing/2014/main" id="{BBB98CE7-B25C-CB79-A848-2D3335456268}"/>
              </a:ext>
            </a:extLst>
          </p:cNvPr>
          <p:cNvSpPr>
            <a:spLocks noGrp="1" noChangeArrowheads="1"/>
          </p:cNvSpPr>
          <p:nvPr>
            <p:ph type="ftr" sz="quarter" idx="4"/>
          </p:nvPr>
        </p:nvSpPr>
        <p:spPr bwMode="auto">
          <a:xfrm>
            <a:off x="0" y="8831898"/>
            <a:ext cx="3037735"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055" name="Rectangle 7">
            <a:extLst>
              <a:ext uri="{FF2B5EF4-FFF2-40B4-BE49-F238E27FC236}">
                <a16:creationId xmlns:a16="http://schemas.microsoft.com/office/drawing/2014/main" id="{9286819F-2E3B-872A-C203-2B0E1602CC36}"/>
              </a:ext>
            </a:extLst>
          </p:cNvPr>
          <p:cNvSpPr>
            <a:spLocks noGrp="1" noChangeArrowheads="1"/>
          </p:cNvSpPr>
          <p:nvPr>
            <p:ph type="sldNum" sz="quarter" idx="5"/>
          </p:nvPr>
        </p:nvSpPr>
        <p:spPr bwMode="auto">
          <a:xfrm>
            <a:off x="3972667" y="8831898"/>
            <a:ext cx="3037734" cy="464502"/>
          </a:xfrm>
          <a:prstGeom prst="rect">
            <a:avLst/>
          </a:prstGeom>
          <a:noFill/>
          <a:ln w="12700" cap="sq">
            <a:noFill/>
            <a:miter lim="800000"/>
            <a:headEnd type="none" w="sm" len="sm"/>
            <a:tailEnd type="none" w="sm" len="sm"/>
          </a:ln>
          <a:effectLst/>
        </p:spPr>
        <p:txBody>
          <a:bodyPr vert="horz" wrap="square" lIns="93159" tIns="46580" rIns="93159" bIns="46580" numCol="1" anchor="b" anchorCtr="0" compatLnSpc="1">
            <a:prstTxWarp prst="textNoShape">
              <a:avLst/>
            </a:prstTxWarp>
          </a:bodyPr>
          <a:lstStyle>
            <a:lvl1pPr algn="r">
              <a:defRPr sz="1200">
                <a:latin typeface="Times New Roman" panose="02020603050405020304" pitchFamily="18" charset="0"/>
              </a:defRPr>
            </a:lvl1pPr>
          </a:lstStyle>
          <a:p>
            <a:pPr>
              <a:defRPr/>
            </a:pPr>
            <a:fld id="{8977CD12-001B-444B-B685-6CF5EE53C1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60062EB-215F-6777-1727-32914D3F8332}"/>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1271" indent="-288463">
              <a:defRPr>
                <a:solidFill>
                  <a:schemeClr val="tx1"/>
                </a:solidFill>
                <a:latin typeface="Arial" panose="020B0604020202020204" pitchFamily="34" charset="0"/>
                <a:cs typeface="Arial" panose="020B0604020202020204" pitchFamily="34" charset="0"/>
              </a:defRPr>
            </a:lvl2pPr>
            <a:lvl3pPr marL="1157021" indent="-231404">
              <a:defRPr>
                <a:solidFill>
                  <a:schemeClr val="tx1"/>
                </a:solidFill>
                <a:latin typeface="Arial" panose="020B0604020202020204" pitchFamily="34" charset="0"/>
                <a:cs typeface="Arial" panose="020B0604020202020204" pitchFamily="34" charset="0"/>
              </a:defRPr>
            </a:lvl3pPr>
            <a:lvl4pPr marL="1619829" indent="-231404">
              <a:defRPr>
                <a:solidFill>
                  <a:schemeClr val="tx1"/>
                </a:solidFill>
                <a:latin typeface="Arial" panose="020B0604020202020204" pitchFamily="34" charset="0"/>
                <a:cs typeface="Arial" panose="020B0604020202020204" pitchFamily="34" charset="0"/>
              </a:defRPr>
            </a:lvl4pPr>
            <a:lvl5pPr marL="2084223" indent="-231404">
              <a:defRPr>
                <a:solidFill>
                  <a:schemeClr val="tx1"/>
                </a:solidFill>
                <a:latin typeface="Arial" panose="020B0604020202020204" pitchFamily="34" charset="0"/>
                <a:cs typeface="Arial" panose="020B0604020202020204" pitchFamily="34" charset="0"/>
              </a:defRPr>
            </a:lvl5pPr>
            <a:lvl6pPr marL="2540691"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7160"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53628"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10097" indent="-23140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B2C4B1-040E-4D9B-A4A7-BB821C3D01A0}"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1026">
            <a:extLst>
              <a:ext uri="{FF2B5EF4-FFF2-40B4-BE49-F238E27FC236}">
                <a16:creationId xmlns:a16="http://schemas.microsoft.com/office/drawing/2014/main" id="{B6196BC8-A7D4-D936-E353-F06D51850471}"/>
              </a:ext>
            </a:extLst>
          </p:cNvPr>
          <p:cNvSpPr>
            <a:spLocks noGrp="1" noRot="1" noChangeAspect="1" noChangeArrowheads="1" noTextEdit="1"/>
          </p:cNvSpPr>
          <p:nvPr>
            <p:ph type="sldImg"/>
          </p:nvPr>
        </p:nvSpPr>
        <p:spPr>
          <a:ln/>
        </p:spPr>
      </p:sp>
      <p:sp>
        <p:nvSpPr>
          <p:cNvPr id="6148" name="Rectangle 1027">
            <a:extLst>
              <a:ext uri="{FF2B5EF4-FFF2-40B4-BE49-F238E27FC236}">
                <a16:creationId xmlns:a16="http://schemas.microsoft.com/office/drawing/2014/main" id="{2AE2F822-CC95-F9D3-28ED-21A2B14BA3D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5D111B0-7D75-B441-A572-A880835B0B3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F8432761-BF24-5825-8C82-ED9A59062D4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a:p>
        </p:txBody>
      </p:sp>
      <p:sp>
        <p:nvSpPr>
          <p:cNvPr id="27652" name="Slide Number Placeholder 3">
            <a:extLst>
              <a:ext uri="{FF2B5EF4-FFF2-40B4-BE49-F238E27FC236}">
                <a16:creationId xmlns:a16="http://schemas.microsoft.com/office/drawing/2014/main" id="{E719439D-E1D8-ED60-4F84-0D13E8787318}"/>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1761" indent="-285293">
              <a:defRPr>
                <a:solidFill>
                  <a:schemeClr val="tx1"/>
                </a:solidFill>
                <a:latin typeface="Arial" panose="020B0604020202020204" pitchFamily="34" charset="0"/>
                <a:cs typeface="Arial" panose="020B0604020202020204" pitchFamily="34" charset="0"/>
              </a:defRPr>
            </a:lvl2pPr>
            <a:lvl3pPr marL="1141171" indent="-228234">
              <a:defRPr>
                <a:solidFill>
                  <a:schemeClr val="tx1"/>
                </a:solidFill>
                <a:latin typeface="Arial" panose="020B0604020202020204" pitchFamily="34" charset="0"/>
                <a:cs typeface="Arial" panose="020B0604020202020204" pitchFamily="34" charset="0"/>
              </a:defRPr>
            </a:lvl3pPr>
            <a:lvl4pPr marL="1597640" indent="-228234">
              <a:defRPr>
                <a:solidFill>
                  <a:schemeClr val="tx1"/>
                </a:solidFill>
                <a:latin typeface="Arial" panose="020B0604020202020204" pitchFamily="34" charset="0"/>
                <a:cs typeface="Arial" panose="020B0604020202020204" pitchFamily="34" charset="0"/>
              </a:defRPr>
            </a:lvl4pPr>
            <a:lvl5pPr marL="2054108" indent="-228234">
              <a:defRPr>
                <a:solidFill>
                  <a:schemeClr val="tx1"/>
                </a:solidFill>
                <a:latin typeface="Arial" panose="020B0604020202020204" pitchFamily="34" charset="0"/>
                <a:cs typeface="Arial" panose="020B0604020202020204" pitchFamily="34" charset="0"/>
              </a:defRPr>
            </a:lvl5pPr>
            <a:lvl6pPr marL="2510577"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BDE715-B599-4A09-8E48-446FCC40CBB8}"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2EF9896-B101-6961-1B83-809163E197C6}"/>
              </a:ext>
            </a:extLst>
          </p:cNvPr>
          <p:cNvSpPr>
            <a:spLocks noGrp="1" noChangeArrowheads="1"/>
          </p:cNvSpPr>
          <p:nvPr>
            <p:ph type="dt" sz="half" idx="10"/>
          </p:nvPr>
        </p:nvSpPr>
        <p:spPr>
          <a:ln/>
        </p:spPr>
        <p:txBody>
          <a:bodyPr/>
          <a:lstStyle>
            <a:lvl1pPr>
              <a:defRPr/>
            </a:lvl1pPr>
          </a:lstStyle>
          <a:p>
            <a:pPr>
              <a:defRPr/>
            </a:pPr>
            <a:fld id="{3FDA3974-C036-4D62-A54D-B5E105C4DD30}" type="datetime1">
              <a:rPr lang="en-US"/>
              <a:pPr>
                <a:defRPr/>
              </a:pPr>
              <a:t>9/28/2022</a:t>
            </a:fld>
            <a:endParaRPr lang="en-US" dirty="0"/>
          </a:p>
        </p:txBody>
      </p:sp>
      <p:sp>
        <p:nvSpPr>
          <p:cNvPr id="5" name="Rectangle 5">
            <a:extLst>
              <a:ext uri="{FF2B5EF4-FFF2-40B4-BE49-F238E27FC236}">
                <a16:creationId xmlns:a16="http://schemas.microsoft.com/office/drawing/2014/main" id="{122B703A-F56F-D933-8280-275727429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94BA8C-F1CB-D40A-E387-68D54A657210}"/>
              </a:ext>
            </a:extLst>
          </p:cNvPr>
          <p:cNvSpPr>
            <a:spLocks noGrp="1" noChangeArrowheads="1"/>
          </p:cNvSpPr>
          <p:nvPr>
            <p:ph type="sldNum" sz="quarter" idx="12"/>
          </p:nvPr>
        </p:nvSpPr>
        <p:spPr>
          <a:ln/>
        </p:spPr>
        <p:txBody>
          <a:bodyPr/>
          <a:lstStyle>
            <a:lvl1pPr>
              <a:defRPr/>
            </a:lvl1pPr>
          </a:lstStyle>
          <a:p>
            <a:pPr>
              <a:defRPr/>
            </a:pPr>
            <a:fld id="{986584C1-4BD5-4A44-B354-74C05CC300FD}" type="slidenum">
              <a:rPr lang="en-US" altLang="en-US"/>
              <a:pPr>
                <a:defRPr/>
              </a:pPr>
              <a:t>‹#›</a:t>
            </a:fld>
            <a:endParaRPr lang="en-US" altLang="en-US"/>
          </a:p>
        </p:txBody>
      </p:sp>
    </p:spTree>
    <p:extLst>
      <p:ext uri="{BB962C8B-B14F-4D97-AF65-F5344CB8AC3E}">
        <p14:creationId xmlns:p14="http://schemas.microsoft.com/office/powerpoint/2010/main" val="280688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92EBAF-E1ED-0812-B8FD-FC676F4582D8}"/>
              </a:ext>
            </a:extLst>
          </p:cNvPr>
          <p:cNvSpPr>
            <a:spLocks noGrp="1" noChangeArrowheads="1"/>
          </p:cNvSpPr>
          <p:nvPr>
            <p:ph type="dt" sz="half" idx="10"/>
          </p:nvPr>
        </p:nvSpPr>
        <p:spPr>
          <a:ln/>
        </p:spPr>
        <p:txBody>
          <a:bodyPr/>
          <a:lstStyle>
            <a:lvl1pPr>
              <a:defRPr/>
            </a:lvl1pPr>
          </a:lstStyle>
          <a:p>
            <a:pPr>
              <a:defRPr/>
            </a:pPr>
            <a:fld id="{7777E82E-8BD6-4F35-BE48-D82F60F71377}" type="datetime1">
              <a:rPr lang="en-US"/>
              <a:pPr>
                <a:defRPr/>
              </a:pPr>
              <a:t>9/28/2022</a:t>
            </a:fld>
            <a:endParaRPr lang="en-US" dirty="0"/>
          </a:p>
        </p:txBody>
      </p:sp>
      <p:sp>
        <p:nvSpPr>
          <p:cNvPr id="5" name="Rectangle 5">
            <a:extLst>
              <a:ext uri="{FF2B5EF4-FFF2-40B4-BE49-F238E27FC236}">
                <a16:creationId xmlns:a16="http://schemas.microsoft.com/office/drawing/2014/main" id="{C10CA5EC-F83F-1310-83DE-BB184B665E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2CBDC-E404-84D0-0D55-1BDB608F6C90}"/>
              </a:ext>
            </a:extLst>
          </p:cNvPr>
          <p:cNvSpPr>
            <a:spLocks noGrp="1" noChangeArrowheads="1"/>
          </p:cNvSpPr>
          <p:nvPr>
            <p:ph type="sldNum" sz="quarter" idx="12"/>
          </p:nvPr>
        </p:nvSpPr>
        <p:spPr>
          <a:ln/>
        </p:spPr>
        <p:txBody>
          <a:bodyPr/>
          <a:lstStyle>
            <a:lvl1pPr>
              <a:defRPr/>
            </a:lvl1pPr>
          </a:lstStyle>
          <a:p>
            <a:pPr>
              <a:defRPr/>
            </a:pPr>
            <a:fld id="{F88D8E6F-47B2-4B14-A9F4-6B7554EC0398}" type="slidenum">
              <a:rPr lang="en-US" altLang="en-US"/>
              <a:pPr>
                <a:defRPr/>
              </a:pPr>
              <a:t>‹#›</a:t>
            </a:fld>
            <a:endParaRPr lang="en-US" altLang="en-US"/>
          </a:p>
        </p:txBody>
      </p:sp>
    </p:spTree>
    <p:extLst>
      <p:ext uri="{BB962C8B-B14F-4D97-AF65-F5344CB8AC3E}">
        <p14:creationId xmlns:p14="http://schemas.microsoft.com/office/powerpoint/2010/main" val="409411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539276-AB23-64AB-157A-941695A81A65}"/>
              </a:ext>
            </a:extLst>
          </p:cNvPr>
          <p:cNvSpPr>
            <a:spLocks noGrp="1" noChangeArrowheads="1"/>
          </p:cNvSpPr>
          <p:nvPr>
            <p:ph type="dt" sz="half" idx="10"/>
          </p:nvPr>
        </p:nvSpPr>
        <p:spPr>
          <a:ln/>
        </p:spPr>
        <p:txBody>
          <a:bodyPr/>
          <a:lstStyle>
            <a:lvl1pPr>
              <a:defRPr/>
            </a:lvl1pPr>
          </a:lstStyle>
          <a:p>
            <a:pPr>
              <a:defRPr/>
            </a:pPr>
            <a:fld id="{11A57FA3-FB24-43F5-BB41-A8C6CB0CC1C4}" type="datetime1">
              <a:rPr lang="en-US"/>
              <a:pPr>
                <a:defRPr/>
              </a:pPr>
              <a:t>9/28/2022</a:t>
            </a:fld>
            <a:endParaRPr lang="en-US" dirty="0"/>
          </a:p>
        </p:txBody>
      </p:sp>
      <p:sp>
        <p:nvSpPr>
          <p:cNvPr id="5" name="Rectangle 5">
            <a:extLst>
              <a:ext uri="{FF2B5EF4-FFF2-40B4-BE49-F238E27FC236}">
                <a16:creationId xmlns:a16="http://schemas.microsoft.com/office/drawing/2014/main" id="{74ABEDE4-0B74-A07D-3732-CDC4FCC57D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94F00D-DEC8-C6FD-8442-A74B95224B42}"/>
              </a:ext>
            </a:extLst>
          </p:cNvPr>
          <p:cNvSpPr>
            <a:spLocks noGrp="1" noChangeArrowheads="1"/>
          </p:cNvSpPr>
          <p:nvPr>
            <p:ph type="sldNum" sz="quarter" idx="12"/>
          </p:nvPr>
        </p:nvSpPr>
        <p:spPr>
          <a:ln/>
        </p:spPr>
        <p:txBody>
          <a:bodyPr/>
          <a:lstStyle>
            <a:lvl1pPr>
              <a:defRPr/>
            </a:lvl1pPr>
          </a:lstStyle>
          <a:p>
            <a:pPr>
              <a:defRPr/>
            </a:pPr>
            <a:fld id="{39FA9AE3-CFCA-4F99-A720-D455B875BC13}" type="slidenum">
              <a:rPr lang="en-US" altLang="en-US"/>
              <a:pPr>
                <a:defRPr/>
              </a:pPr>
              <a:t>‹#›</a:t>
            </a:fld>
            <a:endParaRPr lang="en-US" altLang="en-US"/>
          </a:p>
        </p:txBody>
      </p:sp>
    </p:spTree>
    <p:extLst>
      <p:ext uri="{BB962C8B-B14F-4D97-AF65-F5344CB8AC3E}">
        <p14:creationId xmlns:p14="http://schemas.microsoft.com/office/powerpoint/2010/main" val="148444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6708C5-B4B8-E75E-51D5-BA2AE387B3AB}"/>
              </a:ext>
            </a:extLst>
          </p:cNvPr>
          <p:cNvSpPr>
            <a:spLocks noGrp="1"/>
          </p:cNvSpPr>
          <p:nvPr>
            <p:ph type="dt" sz="half" idx="10"/>
          </p:nvPr>
        </p:nvSpPr>
        <p:spPr>
          <a:xfrm>
            <a:off x="685800" y="6172200"/>
            <a:ext cx="1905000" cy="457200"/>
          </a:xfrm>
        </p:spPr>
        <p:txBody>
          <a:bodyPr/>
          <a:lstStyle>
            <a:lvl1pPr>
              <a:defRPr/>
            </a:lvl1pPr>
          </a:lstStyle>
          <a:p>
            <a:pPr>
              <a:defRPr/>
            </a:pPr>
            <a:fld id="{4B4AEA82-FCF1-4BF6-9630-0EDD5350BFC1}" type="datetime1">
              <a:rPr lang="en-US"/>
              <a:pPr>
                <a:defRPr/>
              </a:pPr>
              <a:t>9/28/2022</a:t>
            </a:fld>
            <a:endParaRPr lang="en-US" dirty="0"/>
          </a:p>
        </p:txBody>
      </p:sp>
      <p:sp>
        <p:nvSpPr>
          <p:cNvPr id="6" name="Footer Placeholder 5">
            <a:extLst>
              <a:ext uri="{FF2B5EF4-FFF2-40B4-BE49-F238E27FC236}">
                <a16:creationId xmlns:a16="http://schemas.microsoft.com/office/drawing/2014/main" id="{106AB93E-2DD8-2355-D844-E0A96819E9F4}"/>
              </a:ext>
            </a:extLst>
          </p:cNvPr>
          <p:cNvSpPr>
            <a:spLocks noGrp="1"/>
          </p:cNvSpPr>
          <p:nvPr>
            <p:ph type="ftr" sz="quarter" idx="11"/>
          </p:nvPr>
        </p:nvSpPr>
        <p:spPr>
          <a:xfrm>
            <a:off x="3124200" y="6172200"/>
            <a:ext cx="28956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36B3E84-A206-5639-5509-ED800244E599}"/>
              </a:ext>
            </a:extLst>
          </p:cNvPr>
          <p:cNvSpPr>
            <a:spLocks noGrp="1"/>
          </p:cNvSpPr>
          <p:nvPr>
            <p:ph type="sldNum" sz="quarter" idx="12"/>
          </p:nvPr>
        </p:nvSpPr>
        <p:spPr>
          <a:xfrm>
            <a:off x="6553200" y="6172200"/>
            <a:ext cx="1905000" cy="457200"/>
          </a:xfrm>
        </p:spPr>
        <p:txBody>
          <a:bodyPr/>
          <a:lstStyle>
            <a:lvl1pPr>
              <a:defRPr/>
            </a:lvl1pPr>
          </a:lstStyle>
          <a:p>
            <a:pPr>
              <a:defRPr/>
            </a:pPr>
            <a:fld id="{F48CCA8A-EB8F-47B8-ACAD-8C6BB5B171B9}" type="slidenum">
              <a:rPr lang="en-US" altLang="en-US"/>
              <a:pPr>
                <a:defRPr/>
              </a:pPr>
              <a:t>‹#›</a:t>
            </a:fld>
            <a:endParaRPr lang="en-US" altLang="en-US"/>
          </a:p>
        </p:txBody>
      </p:sp>
    </p:spTree>
    <p:extLst>
      <p:ext uri="{BB962C8B-B14F-4D97-AF65-F5344CB8AC3E}">
        <p14:creationId xmlns:p14="http://schemas.microsoft.com/office/powerpoint/2010/main" val="375037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3F11C91-F5AA-D9B4-BDE3-5BDE66E37334}"/>
              </a:ext>
            </a:extLst>
          </p:cNvPr>
          <p:cNvSpPr>
            <a:spLocks noGrp="1" noChangeArrowheads="1"/>
          </p:cNvSpPr>
          <p:nvPr>
            <p:ph type="dt" sz="half" idx="10"/>
          </p:nvPr>
        </p:nvSpPr>
        <p:spPr>
          <a:ln/>
        </p:spPr>
        <p:txBody>
          <a:bodyPr/>
          <a:lstStyle>
            <a:lvl1pPr>
              <a:defRPr/>
            </a:lvl1pPr>
          </a:lstStyle>
          <a:p>
            <a:pPr>
              <a:defRPr/>
            </a:pPr>
            <a:fld id="{0D37A722-32D6-4F49-9F27-7219DC2EEC7B}" type="datetime1">
              <a:rPr lang="en-US"/>
              <a:pPr>
                <a:defRPr/>
              </a:pPr>
              <a:t>9/28/2022</a:t>
            </a:fld>
            <a:endParaRPr lang="en-US" dirty="0"/>
          </a:p>
        </p:txBody>
      </p:sp>
      <p:sp>
        <p:nvSpPr>
          <p:cNvPr id="5" name="Rectangle 5">
            <a:extLst>
              <a:ext uri="{FF2B5EF4-FFF2-40B4-BE49-F238E27FC236}">
                <a16:creationId xmlns:a16="http://schemas.microsoft.com/office/drawing/2014/main" id="{CE075684-EC5A-8F3B-EE19-0299462B9D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A373D2-CC56-907A-7430-5DE0C154032E}"/>
              </a:ext>
            </a:extLst>
          </p:cNvPr>
          <p:cNvSpPr>
            <a:spLocks noGrp="1" noChangeArrowheads="1"/>
          </p:cNvSpPr>
          <p:nvPr>
            <p:ph type="sldNum" sz="quarter" idx="12"/>
          </p:nvPr>
        </p:nvSpPr>
        <p:spPr>
          <a:ln/>
        </p:spPr>
        <p:txBody>
          <a:bodyPr/>
          <a:lstStyle>
            <a:lvl1pPr>
              <a:defRPr/>
            </a:lvl1pPr>
          </a:lstStyle>
          <a:p>
            <a:pPr>
              <a:defRPr/>
            </a:pPr>
            <a:fld id="{B6C87CD9-323B-4AF7-B34C-6FC2445C9512}" type="slidenum">
              <a:rPr lang="en-US" altLang="en-US"/>
              <a:pPr>
                <a:defRPr/>
              </a:pPr>
              <a:t>‹#›</a:t>
            </a:fld>
            <a:endParaRPr lang="en-US" altLang="en-US"/>
          </a:p>
        </p:txBody>
      </p:sp>
    </p:spTree>
    <p:extLst>
      <p:ext uri="{BB962C8B-B14F-4D97-AF65-F5344CB8AC3E}">
        <p14:creationId xmlns:p14="http://schemas.microsoft.com/office/powerpoint/2010/main" val="92405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E85E171-1E2D-3085-EF17-9EB84D44C062}"/>
              </a:ext>
            </a:extLst>
          </p:cNvPr>
          <p:cNvSpPr>
            <a:spLocks noGrp="1" noChangeArrowheads="1"/>
          </p:cNvSpPr>
          <p:nvPr>
            <p:ph type="dt" sz="half" idx="10"/>
          </p:nvPr>
        </p:nvSpPr>
        <p:spPr>
          <a:ln/>
        </p:spPr>
        <p:txBody>
          <a:bodyPr/>
          <a:lstStyle>
            <a:lvl1pPr>
              <a:defRPr/>
            </a:lvl1pPr>
          </a:lstStyle>
          <a:p>
            <a:pPr>
              <a:defRPr/>
            </a:pPr>
            <a:fld id="{AA902E97-77F8-48DF-BEA4-0692A69D05F0}" type="datetime1">
              <a:rPr lang="en-US"/>
              <a:pPr>
                <a:defRPr/>
              </a:pPr>
              <a:t>9/28/2022</a:t>
            </a:fld>
            <a:endParaRPr lang="en-US" dirty="0"/>
          </a:p>
        </p:txBody>
      </p:sp>
      <p:sp>
        <p:nvSpPr>
          <p:cNvPr id="5" name="Rectangle 5">
            <a:extLst>
              <a:ext uri="{FF2B5EF4-FFF2-40B4-BE49-F238E27FC236}">
                <a16:creationId xmlns:a16="http://schemas.microsoft.com/office/drawing/2014/main" id="{156EA2DD-2A47-65A5-F760-CBF7F48C23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C99D91-9B21-F295-FD2C-DF600F1C09EE}"/>
              </a:ext>
            </a:extLst>
          </p:cNvPr>
          <p:cNvSpPr>
            <a:spLocks noGrp="1" noChangeArrowheads="1"/>
          </p:cNvSpPr>
          <p:nvPr>
            <p:ph type="sldNum" sz="quarter" idx="12"/>
          </p:nvPr>
        </p:nvSpPr>
        <p:spPr>
          <a:ln/>
        </p:spPr>
        <p:txBody>
          <a:bodyPr/>
          <a:lstStyle>
            <a:lvl1pPr>
              <a:defRPr/>
            </a:lvl1pPr>
          </a:lstStyle>
          <a:p>
            <a:pPr>
              <a:defRPr/>
            </a:pPr>
            <a:fld id="{B79620FE-EE0B-4FA2-9840-2A92F7E62215}" type="slidenum">
              <a:rPr lang="en-US" altLang="en-US"/>
              <a:pPr>
                <a:defRPr/>
              </a:pPr>
              <a:t>‹#›</a:t>
            </a:fld>
            <a:endParaRPr lang="en-US" altLang="en-US"/>
          </a:p>
        </p:txBody>
      </p:sp>
    </p:spTree>
    <p:extLst>
      <p:ext uri="{BB962C8B-B14F-4D97-AF65-F5344CB8AC3E}">
        <p14:creationId xmlns:p14="http://schemas.microsoft.com/office/powerpoint/2010/main" val="38037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3860DE8-93AE-E5B2-493E-8C548496899A}"/>
              </a:ext>
            </a:extLst>
          </p:cNvPr>
          <p:cNvSpPr>
            <a:spLocks noGrp="1" noChangeArrowheads="1"/>
          </p:cNvSpPr>
          <p:nvPr>
            <p:ph type="dt" sz="half" idx="10"/>
          </p:nvPr>
        </p:nvSpPr>
        <p:spPr>
          <a:ln/>
        </p:spPr>
        <p:txBody>
          <a:bodyPr/>
          <a:lstStyle>
            <a:lvl1pPr>
              <a:defRPr/>
            </a:lvl1pPr>
          </a:lstStyle>
          <a:p>
            <a:pPr>
              <a:defRPr/>
            </a:pPr>
            <a:fld id="{5347F1B4-4638-4B0D-A6E3-664011E32250}" type="datetime1">
              <a:rPr lang="en-US"/>
              <a:pPr>
                <a:defRPr/>
              </a:pPr>
              <a:t>9/28/2022</a:t>
            </a:fld>
            <a:endParaRPr lang="en-US" dirty="0"/>
          </a:p>
        </p:txBody>
      </p:sp>
      <p:sp>
        <p:nvSpPr>
          <p:cNvPr id="6" name="Rectangle 5">
            <a:extLst>
              <a:ext uri="{FF2B5EF4-FFF2-40B4-BE49-F238E27FC236}">
                <a16:creationId xmlns:a16="http://schemas.microsoft.com/office/drawing/2014/main" id="{B37C52EF-86DB-47ED-5F42-17871DDB1D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7BDFC5-9E4C-4EB6-AC94-EFFAA91B443D}"/>
              </a:ext>
            </a:extLst>
          </p:cNvPr>
          <p:cNvSpPr>
            <a:spLocks noGrp="1" noChangeArrowheads="1"/>
          </p:cNvSpPr>
          <p:nvPr>
            <p:ph type="sldNum" sz="quarter" idx="12"/>
          </p:nvPr>
        </p:nvSpPr>
        <p:spPr>
          <a:ln/>
        </p:spPr>
        <p:txBody>
          <a:bodyPr/>
          <a:lstStyle>
            <a:lvl1pPr>
              <a:defRPr/>
            </a:lvl1pPr>
          </a:lstStyle>
          <a:p>
            <a:pPr>
              <a:defRPr/>
            </a:pPr>
            <a:fld id="{D048341B-E541-4BAB-A339-0645229A1DA3}" type="slidenum">
              <a:rPr lang="en-US" altLang="en-US"/>
              <a:pPr>
                <a:defRPr/>
              </a:pPr>
              <a:t>‹#›</a:t>
            </a:fld>
            <a:endParaRPr lang="en-US" altLang="en-US"/>
          </a:p>
        </p:txBody>
      </p:sp>
    </p:spTree>
    <p:extLst>
      <p:ext uri="{BB962C8B-B14F-4D97-AF65-F5344CB8AC3E}">
        <p14:creationId xmlns:p14="http://schemas.microsoft.com/office/powerpoint/2010/main" val="379981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EE1D000-BE2E-7271-F86D-06243FEA018C}"/>
              </a:ext>
            </a:extLst>
          </p:cNvPr>
          <p:cNvSpPr>
            <a:spLocks noGrp="1" noChangeArrowheads="1"/>
          </p:cNvSpPr>
          <p:nvPr>
            <p:ph type="dt" sz="half" idx="10"/>
          </p:nvPr>
        </p:nvSpPr>
        <p:spPr>
          <a:ln/>
        </p:spPr>
        <p:txBody>
          <a:bodyPr/>
          <a:lstStyle>
            <a:lvl1pPr>
              <a:defRPr/>
            </a:lvl1pPr>
          </a:lstStyle>
          <a:p>
            <a:pPr>
              <a:defRPr/>
            </a:pPr>
            <a:fld id="{EC7418E7-1859-4D46-A7F0-339DD1CB81FD}" type="datetime1">
              <a:rPr lang="en-US"/>
              <a:pPr>
                <a:defRPr/>
              </a:pPr>
              <a:t>9/28/2022</a:t>
            </a:fld>
            <a:endParaRPr lang="en-US" dirty="0"/>
          </a:p>
        </p:txBody>
      </p:sp>
      <p:sp>
        <p:nvSpPr>
          <p:cNvPr id="8" name="Rectangle 5">
            <a:extLst>
              <a:ext uri="{FF2B5EF4-FFF2-40B4-BE49-F238E27FC236}">
                <a16:creationId xmlns:a16="http://schemas.microsoft.com/office/drawing/2014/main" id="{6AA01C14-A4E9-0CBF-F9B6-6D2148340E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B1073CF-3851-D14B-0BF9-E31F53EA51C0}"/>
              </a:ext>
            </a:extLst>
          </p:cNvPr>
          <p:cNvSpPr>
            <a:spLocks noGrp="1" noChangeArrowheads="1"/>
          </p:cNvSpPr>
          <p:nvPr>
            <p:ph type="sldNum" sz="quarter" idx="12"/>
          </p:nvPr>
        </p:nvSpPr>
        <p:spPr>
          <a:ln/>
        </p:spPr>
        <p:txBody>
          <a:bodyPr/>
          <a:lstStyle>
            <a:lvl1pPr>
              <a:defRPr/>
            </a:lvl1pPr>
          </a:lstStyle>
          <a:p>
            <a:pPr>
              <a:defRPr/>
            </a:pPr>
            <a:fld id="{266E637A-0039-44CE-A2D9-0E7C35D5D251}" type="slidenum">
              <a:rPr lang="en-US" altLang="en-US"/>
              <a:pPr>
                <a:defRPr/>
              </a:pPr>
              <a:t>‹#›</a:t>
            </a:fld>
            <a:endParaRPr lang="en-US" altLang="en-US"/>
          </a:p>
        </p:txBody>
      </p:sp>
    </p:spTree>
    <p:extLst>
      <p:ext uri="{BB962C8B-B14F-4D97-AF65-F5344CB8AC3E}">
        <p14:creationId xmlns:p14="http://schemas.microsoft.com/office/powerpoint/2010/main" val="2852209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8E2A5B1-0785-F109-90D9-984D1FCB64C3}"/>
              </a:ext>
            </a:extLst>
          </p:cNvPr>
          <p:cNvSpPr>
            <a:spLocks noGrp="1" noChangeArrowheads="1"/>
          </p:cNvSpPr>
          <p:nvPr>
            <p:ph type="dt" sz="half" idx="10"/>
          </p:nvPr>
        </p:nvSpPr>
        <p:spPr>
          <a:ln/>
        </p:spPr>
        <p:txBody>
          <a:bodyPr/>
          <a:lstStyle>
            <a:lvl1pPr>
              <a:defRPr/>
            </a:lvl1pPr>
          </a:lstStyle>
          <a:p>
            <a:pPr>
              <a:defRPr/>
            </a:pPr>
            <a:fld id="{A31D463A-9231-4C27-8052-CD3A4C7045B3}" type="datetime1">
              <a:rPr lang="en-US"/>
              <a:pPr>
                <a:defRPr/>
              </a:pPr>
              <a:t>9/28/2022</a:t>
            </a:fld>
            <a:endParaRPr lang="en-US" dirty="0"/>
          </a:p>
        </p:txBody>
      </p:sp>
      <p:sp>
        <p:nvSpPr>
          <p:cNvPr id="4" name="Rectangle 5">
            <a:extLst>
              <a:ext uri="{FF2B5EF4-FFF2-40B4-BE49-F238E27FC236}">
                <a16:creationId xmlns:a16="http://schemas.microsoft.com/office/drawing/2014/main" id="{8C4EAD66-390E-C604-D10B-897B2F4BCB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02FDF8-DDAE-430A-1560-ACA73B1E9C69}"/>
              </a:ext>
            </a:extLst>
          </p:cNvPr>
          <p:cNvSpPr>
            <a:spLocks noGrp="1" noChangeArrowheads="1"/>
          </p:cNvSpPr>
          <p:nvPr>
            <p:ph type="sldNum" sz="quarter" idx="12"/>
          </p:nvPr>
        </p:nvSpPr>
        <p:spPr>
          <a:ln/>
        </p:spPr>
        <p:txBody>
          <a:bodyPr/>
          <a:lstStyle>
            <a:lvl1pPr>
              <a:defRPr/>
            </a:lvl1pPr>
          </a:lstStyle>
          <a:p>
            <a:pPr>
              <a:defRPr/>
            </a:pPr>
            <a:fld id="{AE7E299E-D4C7-4C53-98DB-AE43E21769F1}" type="slidenum">
              <a:rPr lang="en-US" altLang="en-US"/>
              <a:pPr>
                <a:defRPr/>
              </a:pPr>
              <a:t>‹#›</a:t>
            </a:fld>
            <a:endParaRPr lang="en-US" altLang="en-US"/>
          </a:p>
        </p:txBody>
      </p:sp>
    </p:spTree>
    <p:extLst>
      <p:ext uri="{BB962C8B-B14F-4D97-AF65-F5344CB8AC3E}">
        <p14:creationId xmlns:p14="http://schemas.microsoft.com/office/powerpoint/2010/main" val="127852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BEBD7A-2BA2-1996-07A4-15BF405EA394}"/>
              </a:ext>
            </a:extLst>
          </p:cNvPr>
          <p:cNvSpPr>
            <a:spLocks noGrp="1" noChangeArrowheads="1"/>
          </p:cNvSpPr>
          <p:nvPr>
            <p:ph type="dt" sz="half" idx="10"/>
          </p:nvPr>
        </p:nvSpPr>
        <p:spPr>
          <a:ln/>
        </p:spPr>
        <p:txBody>
          <a:bodyPr/>
          <a:lstStyle>
            <a:lvl1pPr>
              <a:defRPr/>
            </a:lvl1pPr>
          </a:lstStyle>
          <a:p>
            <a:pPr>
              <a:defRPr/>
            </a:pPr>
            <a:fld id="{E59E6708-F7C3-4A00-9C5B-94A47A8C59D6}" type="datetime1">
              <a:rPr lang="en-US"/>
              <a:pPr>
                <a:defRPr/>
              </a:pPr>
              <a:t>9/28/2022</a:t>
            </a:fld>
            <a:endParaRPr lang="en-US" dirty="0"/>
          </a:p>
        </p:txBody>
      </p:sp>
      <p:sp>
        <p:nvSpPr>
          <p:cNvPr id="3" name="Rectangle 5">
            <a:extLst>
              <a:ext uri="{FF2B5EF4-FFF2-40B4-BE49-F238E27FC236}">
                <a16:creationId xmlns:a16="http://schemas.microsoft.com/office/drawing/2014/main" id="{EF0E52B9-BB75-2E33-9D53-537DE9F486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EC20418-AD16-360B-8B70-15AEBE635C75}"/>
              </a:ext>
            </a:extLst>
          </p:cNvPr>
          <p:cNvSpPr>
            <a:spLocks noGrp="1" noChangeArrowheads="1"/>
          </p:cNvSpPr>
          <p:nvPr>
            <p:ph type="sldNum" sz="quarter" idx="12"/>
          </p:nvPr>
        </p:nvSpPr>
        <p:spPr>
          <a:ln/>
        </p:spPr>
        <p:txBody>
          <a:bodyPr/>
          <a:lstStyle>
            <a:lvl1pPr>
              <a:defRPr/>
            </a:lvl1pPr>
          </a:lstStyle>
          <a:p>
            <a:pPr>
              <a:defRPr/>
            </a:pPr>
            <a:fld id="{DEB3826F-F6F8-417D-B6F5-8F887E0DB75D}" type="slidenum">
              <a:rPr lang="en-US" altLang="en-US"/>
              <a:pPr>
                <a:defRPr/>
              </a:pPr>
              <a:t>‹#›</a:t>
            </a:fld>
            <a:endParaRPr lang="en-US" altLang="en-US"/>
          </a:p>
        </p:txBody>
      </p:sp>
    </p:spTree>
    <p:extLst>
      <p:ext uri="{BB962C8B-B14F-4D97-AF65-F5344CB8AC3E}">
        <p14:creationId xmlns:p14="http://schemas.microsoft.com/office/powerpoint/2010/main" val="45507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BEA57A0-7D44-FB5F-290C-580B85EF08A3}"/>
              </a:ext>
            </a:extLst>
          </p:cNvPr>
          <p:cNvSpPr>
            <a:spLocks noGrp="1" noChangeArrowheads="1"/>
          </p:cNvSpPr>
          <p:nvPr>
            <p:ph type="dt" sz="half" idx="10"/>
          </p:nvPr>
        </p:nvSpPr>
        <p:spPr>
          <a:ln/>
        </p:spPr>
        <p:txBody>
          <a:bodyPr/>
          <a:lstStyle>
            <a:lvl1pPr>
              <a:defRPr/>
            </a:lvl1pPr>
          </a:lstStyle>
          <a:p>
            <a:pPr>
              <a:defRPr/>
            </a:pPr>
            <a:fld id="{FD64FD78-F091-4202-8389-BC1FED70947C}" type="datetime1">
              <a:rPr lang="en-US"/>
              <a:pPr>
                <a:defRPr/>
              </a:pPr>
              <a:t>9/28/2022</a:t>
            </a:fld>
            <a:endParaRPr lang="en-US" dirty="0"/>
          </a:p>
        </p:txBody>
      </p:sp>
      <p:sp>
        <p:nvSpPr>
          <p:cNvPr id="6" name="Rectangle 5">
            <a:extLst>
              <a:ext uri="{FF2B5EF4-FFF2-40B4-BE49-F238E27FC236}">
                <a16:creationId xmlns:a16="http://schemas.microsoft.com/office/drawing/2014/main" id="{6F5EC374-8924-24BA-3AB2-AA2004DC64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BE4AC62-BA6F-950D-DC02-57EF04BA0AD1}"/>
              </a:ext>
            </a:extLst>
          </p:cNvPr>
          <p:cNvSpPr>
            <a:spLocks noGrp="1" noChangeArrowheads="1"/>
          </p:cNvSpPr>
          <p:nvPr>
            <p:ph type="sldNum" sz="quarter" idx="12"/>
          </p:nvPr>
        </p:nvSpPr>
        <p:spPr>
          <a:ln/>
        </p:spPr>
        <p:txBody>
          <a:bodyPr/>
          <a:lstStyle>
            <a:lvl1pPr>
              <a:defRPr/>
            </a:lvl1pPr>
          </a:lstStyle>
          <a:p>
            <a:pPr>
              <a:defRPr/>
            </a:pPr>
            <a:fld id="{5AF71348-5019-4D7F-A5C0-0F5D115D1721}" type="slidenum">
              <a:rPr lang="en-US" altLang="en-US"/>
              <a:pPr>
                <a:defRPr/>
              </a:pPr>
              <a:t>‹#›</a:t>
            </a:fld>
            <a:endParaRPr lang="en-US" altLang="en-US"/>
          </a:p>
        </p:txBody>
      </p:sp>
    </p:spTree>
    <p:extLst>
      <p:ext uri="{BB962C8B-B14F-4D97-AF65-F5344CB8AC3E}">
        <p14:creationId xmlns:p14="http://schemas.microsoft.com/office/powerpoint/2010/main" val="141617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BC43E5-8B8D-BC1B-30CA-9307FD066A70}"/>
              </a:ext>
            </a:extLst>
          </p:cNvPr>
          <p:cNvSpPr>
            <a:spLocks noGrp="1" noChangeArrowheads="1"/>
          </p:cNvSpPr>
          <p:nvPr>
            <p:ph type="dt" sz="half" idx="10"/>
          </p:nvPr>
        </p:nvSpPr>
        <p:spPr>
          <a:ln/>
        </p:spPr>
        <p:txBody>
          <a:bodyPr/>
          <a:lstStyle>
            <a:lvl1pPr>
              <a:defRPr/>
            </a:lvl1pPr>
          </a:lstStyle>
          <a:p>
            <a:pPr>
              <a:defRPr/>
            </a:pPr>
            <a:fld id="{BE5EAF2F-6CB4-4F4F-A4BF-4DB8E4ED24A5}" type="datetime1">
              <a:rPr lang="en-US"/>
              <a:pPr>
                <a:defRPr/>
              </a:pPr>
              <a:t>9/28/2022</a:t>
            </a:fld>
            <a:endParaRPr lang="en-US" dirty="0"/>
          </a:p>
        </p:txBody>
      </p:sp>
      <p:sp>
        <p:nvSpPr>
          <p:cNvPr id="6" name="Rectangle 5">
            <a:extLst>
              <a:ext uri="{FF2B5EF4-FFF2-40B4-BE49-F238E27FC236}">
                <a16:creationId xmlns:a16="http://schemas.microsoft.com/office/drawing/2014/main" id="{795198CE-92FF-0EA0-5828-F0835EEFD4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088D5B-0C23-BC25-417C-FE074441AB19}"/>
              </a:ext>
            </a:extLst>
          </p:cNvPr>
          <p:cNvSpPr>
            <a:spLocks noGrp="1" noChangeArrowheads="1"/>
          </p:cNvSpPr>
          <p:nvPr>
            <p:ph type="sldNum" sz="quarter" idx="12"/>
          </p:nvPr>
        </p:nvSpPr>
        <p:spPr>
          <a:ln/>
        </p:spPr>
        <p:txBody>
          <a:bodyPr/>
          <a:lstStyle>
            <a:lvl1pPr>
              <a:defRPr/>
            </a:lvl1pPr>
          </a:lstStyle>
          <a:p>
            <a:pPr>
              <a:defRPr/>
            </a:pPr>
            <a:fld id="{DE36E7B3-8154-479F-BFC7-DB39C39E59BD}" type="slidenum">
              <a:rPr lang="en-US" altLang="en-US"/>
              <a:pPr>
                <a:defRPr/>
              </a:pPr>
              <a:t>‹#›</a:t>
            </a:fld>
            <a:endParaRPr lang="en-US" altLang="en-US"/>
          </a:p>
        </p:txBody>
      </p:sp>
    </p:spTree>
    <p:extLst>
      <p:ext uri="{BB962C8B-B14F-4D97-AF65-F5344CB8AC3E}">
        <p14:creationId xmlns:p14="http://schemas.microsoft.com/office/powerpoint/2010/main" val="342748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F608D51-C7E9-B163-534A-093ABDC8659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5C398146-B0B3-5A80-5D45-29A721F50B9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C7FA7A14-D99B-FF2D-83AB-61FE502EAA4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fld id="{770F0C7E-04A5-4888-82F0-E1B63654A5DE}" type="datetime1">
              <a:rPr lang="en-US"/>
              <a:pPr>
                <a:defRPr/>
              </a:pPr>
              <a:t>9/28/2022</a:t>
            </a:fld>
            <a:endParaRPr lang="en-US" dirty="0"/>
          </a:p>
        </p:txBody>
      </p:sp>
      <p:sp>
        <p:nvSpPr>
          <p:cNvPr id="1029" name="Rectangle 5">
            <a:extLst>
              <a:ext uri="{FF2B5EF4-FFF2-40B4-BE49-F238E27FC236}">
                <a16:creationId xmlns:a16="http://schemas.microsoft.com/office/drawing/2014/main" id="{F02C2868-FE11-B639-F0E7-7C8D43C23A4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5B3510E5-9DCC-8C34-4497-764DA56FA143}"/>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824507-92AA-4FA6-9503-97B2387CEB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 id="214748454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ritter.tea.state.tx.us/rules/tac/index.html" TargetMode="External"/><Relationship Id="rId7" Type="http://schemas.openxmlformats.org/officeDocument/2006/relationships/image" Target="../media/image3.png"/><Relationship Id="rId2" Type="http://schemas.openxmlformats.org/officeDocument/2006/relationships/hyperlink" Target="https://tea4avholly.tea.state.tx.us/tea.askted.web/Forms/Home.aspx" TargetMode="External"/><Relationship Id="rId1" Type="http://schemas.openxmlformats.org/officeDocument/2006/relationships/slideLayout" Target="../slideLayouts/slideLayout2.xml"/><Relationship Id="rId6" Type="http://schemas.openxmlformats.org/officeDocument/2006/relationships/hyperlink" Target="https://www2.ed.gov/policy/gen/guid/fpco/ferpa/index.html" TargetMode="External"/><Relationship Id="rId5" Type="http://schemas.openxmlformats.org/officeDocument/2006/relationships/hyperlink" Target="http://www.tea.state.tx.us/taa_letters.aspx" TargetMode="External"/><Relationship Id="rId4" Type="http://schemas.openxmlformats.org/officeDocument/2006/relationships/hyperlink" Target="http://www.statutes.legis.state.tx.u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www2.ed.gov/policy/gen/guid/fpco/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ryor.tea.state.tx.us/TSP/TEASecurePortal/Access/LogonServle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tea.texas.gov/Finance_and_Grants/Financial_Compliance/Student__Attendance_Accounting_Handboo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tea.texas.gov/Finance_and_Grants/Financial_Compliance/Student__Attendance_Accounting_Handbook/"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7.xml"/><Relationship Id="rId5" Type="http://schemas.openxmlformats.org/officeDocument/2006/relationships/hyperlink" Target="https://tea.texas.gov/" TargetMode="External"/><Relationship Id="rId4" Type="http://schemas.openxmlformats.org/officeDocument/2006/relationships/hyperlink" Target="http://tea.texas.gov/Finance_and_Grants/Financial_Accountability/Financial__Accountability_System_Resource_Gu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a:extLst>
              <a:ext uri="{FF2B5EF4-FFF2-40B4-BE49-F238E27FC236}">
                <a16:creationId xmlns:a16="http://schemas.microsoft.com/office/drawing/2014/main" id="{47672BD9-91EC-D84C-67D3-89CAF649D9C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8397921-DC72-49F6-80F7-88E98E43F6EE}" type="slidenum">
              <a:rPr lang="en-US" altLang="en-US" sz="1400" smtClean="0"/>
              <a:pPr>
                <a:spcBef>
                  <a:spcPct val="0"/>
                </a:spcBef>
                <a:buFontTx/>
                <a:buNone/>
              </a:pPr>
              <a:t>1</a:t>
            </a:fld>
            <a:endParaRPr lang="en-US" altLang="en-US" sz="1400"/>
          </a:p>
        </p:txBody>
      </p:sp>
      <p:sp>
        <p:nvSpPr>
          <p:cNvPr id="4100" name="Rectangle 4">
            <a:extLst>
              <a:ext uri="{FF2B5EF4-FFF2-40B4-BE49-F238E27FC236}">
                <a16:creationId xmlns:a16="http://schemas.microsoft.com/office/drawing/2014/main" id="{BB20373B-A68F-5B89-BEE3-19049827D5EA}"/>
              </a:ext>
            </a:extLst>
          </p:cNvPr>
          <p:cNvSpPr>
            <a:spLocks noGrp="1" noChangeArrowheads="1"/>
          </p:cNvSpPr>
          <p:nvPr>
            <p:ph type="ctrTitle" idx="4294967295"/>
          </p:nvPr>
        </p:nvSpPr>
        <p:spPr>
          <a:xfrm>
            <a:off x="990600" y="136525"/>
            <a:ext cx="7391400" cy="2149476"/>
          </a:xfrm>
          <a:ln>
            <a:solidFill>
              <a:srgbClr val="C00000"/>
            </a:solidFill>
            <a:miter lim="800000"/>
            <a:headEnd/>
            <a:tailEnd/>
          </a:ln>
        </p:spPr>
        <p:txBody>
          <a:bodyPr>
            <a:normAutofit fontScale="90000"/>
          </a:bodyPr>
          <a:lstStyle/>
          <a:p>
            <a:pPr eaLnBrk="1" fontAlgn="auto" hangingPunct="1">
              <a:spcAft>
                <a:spcPts val="0"/>
              </a:spcAft>
              <a:defRPr/>
            </a:pPr>
            <a:br>
              <a:rPr lang="en-US" sz="4000" dirty="0"/>
            </a:br>
            <a:br>
              <a:rPr lang="en-US" sz="4000" dirty="0"/>
            </a:br>
            <a:br>
              <a:rPr lang="en-US" sz="4000" dirty="0"/>
            </a:br>
            <a:br>
              <a:rPr lang="en-US" sz="4000" dirty="0"/>
            </a:br>
            <a:br>
              <a:rPr lang="en-US" sz="4000" dirty="0"/>
            </a:br>
            <a:br>
              <a:rPr lang="en-US" sz="4000" dirty="0"/>
            </a:br>
            <a:br>
              <a:rPr lang="en-US" sz="4000" dirty="0"/>
            </a:br>
            <a:r>
              <a:rPr lang="en-US" sz="6000" dirty="0">
                <a:solidFill>
                  <a:schemeClr val="accent2">
                    <a:lumMod val="75000"/>
                  </a:schemeClr>
                </a:solidFill>
              </a:rPr>
              <a:t>PEIMS</a:t>
            </a:r>
            <a:br>
              <a:rPr lang="en-US" sz="4000" dirty="0"/>
            </a:br>
            <a:r>
              <a:rPr lang="en-US" sz="3100" dirty="0">
                <a:solidFill>
                  <a:srgbClr val="002060"/>
                </a:solidFill>
              </a:rPr>
              <a:t>P</a:t>
            </a:r>
            <a:r>
              <a:rPr lang="en-US" sz="3100" dirty="0">
                <a:solidFill>
                  <a:srgbClr val="C00000"/>
                </a:solidFill>
              </a:rPr>
              <a:t>UBLIC </a:t>
            </a:r>
            <a:r>
              <a:rPr lang="en-US" sz="3100" dirty="0">
                <a:solidFill>
                  <a:srgbClr val="002060"/>
                </a:solidFill>
              </a:rPr>
              <a:t>E</a:t>
            </a:r>
            <a:r>
              <a:rPr lang="en-US" sz="3100" dirty="0">
                <a:solidFill>
                  <a:srgbClr val="C00000"/>
                </a:solidFill>
              </a:rPr>
              <a:t>DUCATION </a:t>
            </a:r>
            <a:r>
              <a:rPr lang="en-US" sz="3100" dirty="0">
                <a:solidFill>
                  <a:srgbClr val="002060"/>
                </a:solidFill>
              </a:rPr>
              <a:t>I</a:t>
            </a:r>
            <a:r>
              <a:rPr lang="en-US" sz="3100" dirty="0">
                <a:solidFill>
                  <a:srgbClr val="C00000"/>
                </a:solidFill>
              </a:rPr>
              <a:t>NFORMATION</a:t>
            </a:r>
            <a:br>
              <a:rPr lang="en-US" sz="3100" dirty="0">
                <a:solidFill>
                  <a:srgbClr val="C00000"/>
                </a:solidFill>
              </a:rPr>
            </a:br>
            <a:r>
              <a:rPr lang="en-US" sz="3100" dirty="0">
                <a:solidFill>
                  <a:srgbClr val="C00000"/>
                </a:solidFill>
              </a:rPr>
              <a:t> </a:t>
            </a:r>
            <a:r>
              <a:rPr lang="en-US" sz="3100" dirty="0">
                <a:solidFill>
                  <a:srgbClr val="002060"/>
                </a:solidFill>
              </a:rPr>
              <a:t>M</a:t>
            </a:r>
            <a:r>
              <a:rPr lang="en-US" sz="3100" dirty="0">
                <a:solidFill>
                  <a:srgbClr val="C00000"/>
                </a:solidFill>
              </a:rPr>
              <a:t>ANAGEMENT </a:t>
            </a:r>
            <a:r>
              <a:rPr lang="en-US" sz="3100" dirty="0">
                <a:solidFill>
                  <a:srgbClr val="002060"/>
                </a:solidFill>
              </a:rPr>
              <a:t>S</a:t>
            </a:r>
            <a:r>
              <a:rPr lang="en-US" sz="3100" dirty="0">
                <a:solidFill>
                  <a:srgbClr val="C00000"/>
                </a:solidFill>
              </a:rPr>
              <a:t>YSTEM</a:t>
            </a:r>
            <a:br>
              <a:rPr lang="en-US" sz="3100" dirty="0">
                <a:solidFill>
                  <a:srgbClr val="C00000"/>
                </a:solidFill>
              </a:rPr>
            </a:br>
            <a:br>
              <a:rPr lang="en-US" sz="4000" dirty="0"/>
            </a:br>
            <a:r>
              <a:rPr lang="en-US" sz="1800" dirty="0"/>
              <a:t>Mary Morgan - Lead PEIMS Specialist</a:t>
            </a:r>
            <a:br>
              <a:rPr lang="en-US" sz="1800" dirty="0"/>
            </a:br>
            <a:r>
              <a:rPr lang="en-US" sz="1800" dirty="0">
                <a:solidFill>
                  <a:srgbClr val="C00000"/>
                </a:solidFill>
              </a:rPr>
              <a:t>817-740-7679  mmorgan@esc11.net</a:t>
            </a:r>
            <a:br>
              <a:rPr lang="en-US" sz="1800" dirty="0"/>
            </a:br>
            <a:br>
              <a:rPr lang="en-US" sz="4000" dirty="0"/>
            </a:br>
            <a:r>
              <a:rPr lang="en-US" sz="1800" dirty="0">
                <a:solidFill>
                  <a:srgbClr val="002060"/>
                </a:solidFill>
              </a:rPr>
              <a:t>Lynne Summerlin – Lead TSDS Specialist</a:t>
            </a:r>
            <a:br>
              <a:rPr lang="en-US" sz="1800" dirty="0">
                <a:solidFill>
                  <a:srgbClr val="002060"/>
                </a:solidFill>
              </a:rPr>
            </a:br>
            <a:r>
              <a:rPr lang="en-US" sz="1800" dirty="0">
                <a:solidFill>
                  <a:srgbClr val="C00000"/>
                </a:solidFill>
              </a:rPr>
              <a:t>817-740-7679  lsummerlin@esc11.net</a:t>
            </a:r>
            <a:br>
              <a:rPr lang="en-US" sz="4000" dirty="0"/>
            </a:br>
            <a:br>
              <a:rPr lang="en-US" sz="4000" dirty="0"/>
            </a:br>
            <a:br>
              <a:rPr lang="en-US" sz="4000" dirty="0"/>
            </a:br>
            <a:r>
              <a:rPr lang="en-US" sz="4000" dirty="0"/>
              <a:t>							    </a:t>
            </a:r>
          </a:p>
        </p:txBody>
      </p:sp>
      <p:sp>
        <p:nvSpPr>
          <p:cNvPr id="5124" name="Rectangle 5">
            <a:extLst>
              <a:ext uri="{FF2B5EF4-FFF2-40B4-BE49-F238E27FC236}">
                <a16:creationId xmlns:a16="http://schemas.microsoft.com/office/drawing/2014/main" id="{8F9D6178-07BD-3793-DC5E-47B199E2F99B}"/>
              </a:ext>
            </a:extLst>
          </p:cNvPr>
          <p:cNvSpPr>
            <a:spLocks noGrp="1" noChangeArrowheads="1"/>
          </p:cNvSpPr>
          <p:nvPr>
            <p:ph type="subTitle" idx="4294967295"/>
          </p:nvPr>
        </p:nvSpPr>
        <p:spPr>
          <a:xfrm>
            <a:off x="1219200" y="5638800"/>
            <a:ext cx="7696200" cy="609600"/>
          </a:xfrm>
          <a:ln>
            <a:solidFill>
              <a:srgbClr val="FF0000"/>
            </a:solidFill>
            <a:miter lim="800000"/>
            <a:headEnd/>
            <a:tailEnd/>
          </a:ln>
        </p:spPr>
        <p:txBody>
          <a:bodyPr/>
          <a:lstStyle/>
          <a:p>
            <a:pPr eaLnBrk="1" hangingPunct="1">
              <a:lnSpc>
                <a:spcPct val="90000"/>
              </a:lnSpc>
              <a:buFontTx/>
              <a:buNone/>
            </a:pPr>
            <a:r>
              <a:rPr lang="en-US" altLang="en-US" sz="3600" dirty="0">
                <a:solidFill>
                  <a:srgbClr val="002060"/>
                </a:solidFill>
              </a:rPr>
              <a:t>Region 11 Education Service Center</a:t>
            </a:r>
            <a:r>
              <a:rPr lang="en-US" altLang="en-US" dirty="0">
                <a:latin typeface="Century" panose="02040604050505020304" pitchFamily="18" charset="0"/>
              </a:rPr>
              <a:t>                      </a:t>
            </a:r>
          </a:p>
          <a:p>
            <a:pPr eaLnBrk="1" hangingPunct="1">
              <a:lnSpc>
                <a:spcPct val="90000"/>
              </a:lnSpc>
              <a:buFontTx/>
              <a:buNone/>
            </a:pPr>
            <a:r>
              <a:rPr lang="en-US" altLang="en-US" dirty="0"/>
              <a:t>		</a:t>
            </a:r>
            <a:r>
              <a:rPr lang="en-US" sz="1200" dirty="0">
                <a:solidFill>
                  <a:srgbClr val="236FA1"/>
                </a:solidFill>
                <a:effectLst/>
                <a:latin typeface="Times New Roman" panose="02020603050405020304" pitchFamily="18" charset="0"/>
                <a:ea typeface="Times New Roman" panose="02020603050405020304" pitchFamily="18" charset="0"/>
              </a:rPr>
              <a:t>Copyright © 2022 Education Service Center Region 11</a:t>
            </a:r>
            <a:endParaRPr lang="en-US" altLang="en-US" sz="1200" b="1" dirty="0"/>
          </a:p>
          <a:p>
            <a:pPr eaLnBrk="1" hangingPunct="1">
              <a:lnSpc>
                <a:spcPct val="90000"/>
              </a:lnSpc>
              <a:buFontTx/>
              <a:buNone/>
            </a:pPr>
            <a:endParaRPr lang="en-US" altLang="en-US" b="1" dirty="0"/>
          </a:p>
        </p:txBody>
      </p:sp>
      <p:sp>
        <p:nvSpPr>
          <p:cNvPr id="3" name="Rectangle 2">
            <a:extLst>
              <a:ext uri="{FF2B5EF4-FFF2-40B4-BE49-F238E27FC236}">
                <a16:creationId xmlns:a16="http://schemas.microsoft.com/office/drawing/2014/main" id="{4BE1614F-5C7B-B0E2-B093-D668ED4536B6}"/>
              </a:ext>
            </a:extLst>
          </p:cNvPr>
          <p:cNvSpPr/>
          <p:nvPr/>
        </p:nvSpPr>
        <p:spPr>
          <a:xfrm>
            <a:off x="1487487" y="3484961"/>
            <a:ext cx="6668169" cy="8382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2BAE92F9-96E7-DA44-4BE8-1A18F8182694}"/>
              </a:ext>
            </a:extLst>
          </p:cNvPr>
          <p:cNvSpPr/>
          <p:nvPr/>
        </p:nvSpPr>
        <p:spPr>
          <a:xfrm>
            <a:off x="1487487" y="2542186"/>
            <a:ext cx="6668169" cy="75882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33E3C4DE-DFCE-10C7-A35C-904C4E36F73C}"/>
              </a:ext>
            </a:extLst>
          </p:cNvPr>
          <p:cNvSpPr/>
          <p:nvPr/>
        </p:nvSpPr>
        <p:spPr>
          <a:xfrm>
            <a:off x="1487487" y="4512075"/>
            <a:ext cx="6668169" cy="758826"/>
          </a:xfrm>
          <a:prstGeom prst="rect">
            <a:avLst/>
          </a:prstGeom>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2060"/>
                </a:solidFill>
              </a:rPr>
              <a:t>Deanna Harris – PEIMS Specialist</a:t>
            </a:r>
            <a:br>
              <a:rPr lang="en-US" sz="1600" dirty="0">
                <a:solidFill>
                  <a:srgbClr val="002060"/>
                </a:solidFill>
              </a:rPr>
            </a:br>
            <a:r>
              <a:rPr lang="en-US" sz="1600" dirty="0">
                <a:solidFill>
                  <a:srgbClr val="C00000"/>
                </a:solidFill>
              </a:rPr>
              <a:t>817-740-3677  deanna.harris@esc11.net</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14114FE-3DEB-9ED7-81FB-B9716AB4227C}"/>
              </a:ext>
            </a:extLst>
          </p:cNvPr>
          <p:cNvSpPr>
            <a:spLocks noGrp="1"/>
          </p:cNvSpPr>
          <p:nvPr>
            <p:ph idx="1"/>
          </p:nvPr>
        </p:nvSpPr>
        <p:spPr>
          <a:xfrm>
            <a:off x="1219200" y="1363663"/>
            <a:ext cx="7467600" cy="4660900"/>
          </a:xfrm>
        </p:spPr>
        <p:txBody>
          <a:bodyPr/>
          <a:lstStyle/>
          <a:p>
            <a:pPr marL="0" lvl="1" indent="0" algn="ctr">
              <a:buFontTx/>
              <a:buNone/>
              <a:defRPr/>
            </a:pPr>
            <a:r>
              <a:rPr lang="en-US" altLang="en-US" sz="2000" dirty="0" err="1">
                <a:solidFill>
                  <a:srgbClr val="002060"/>
                </a:solidFill>
              </a:rPr>
              <a:t>AskTED</a:t>
            </a:r>
            <a:endParaRPr lang="en-US" altLang="en-US" sz="2400" dirty="0">
              <a:solidFill>
                <a:srgbClr val="002060"/>
              </a:solidFill>
            </a:endParaRPr>
          </a:p>
          <a:p>
            <a:pPr marL="0" lvl="1" indent="0" algn="ctr">
              <a:buFontTx/>
              <a:buNone/>
              <a:defRPr/>
            </a:pPr>
            <a:r>
              <a:rPr lang="en-US" sz="1600" dirty="0" err="1">
                <a:hlinkClick r:id="rId2"/>
              </a:rPr>
              <a:t>AskTED</a:t>
            </a:r>
            <a:r>
              <a:rPr lang="en-US" sz="1600" dirty="0">
                <a:hlinkClick r:id="rId2"/>
              </a:rPr>
              <a:t> Home (state.tx.us)</a:t>
            </a:r>
            <a:endParaRPr lang="en-US" sz="1600" dirty="0"/>
          </a:p>
          <a:p>
            <a:pPr marL="0" lvl="1" indent="0" algn="ctr">
              <a:buFontTx/>
              <a:buNone/>
              <a:defRPr/>
            </a:pPr>
            <a:endParaRPr lang="en-US" altLang="en-US" sz="2000" b="1" dirty="0"/>
          </a:p>
          <a:p>
            <a:pPr lvl="1" algn="ctr">
              <a:spcBef>
                <a:spcPct val="0"/>
              </a:spcBef>
              <a:buFontTx/>
              <a:buNone/>
              <a:defRPr/>
            </a:pPr>
            <a:r>
              <a:rPr lang="en-US" altLang="en-US" sz="2000" b="1" dirty="0"/>
              <a:t> </a:t>
            </a:r>
            <a:r>
              <a:rPr lang="en-US" altLang="en-US" sz="2000" dirty="0">
                <a:solidFill>
                  <a:srgbClr val="002060"/>
                </a:solidFill>
              </a:rPr>
              <a:t>Texas Administrative Code (TAC)</a:t>
            </a:r>
          </a:p>
          <a:p>
            <a:pPr lvl="1" algn="ctr">
              <a:spcBef>
                <a:spcPct val="0"/>
              </a:spcBef>
              <a:buFontTx/>
              <a:buNone/>
              <a:defRPr/>
            </a:pPr>
            <a:r>
              <a:rPr lang="en-US" altLang="en-US" sz="1600" b="1" dirty="0">
                <a:hlinkClick r:id="rId3"/>
              </a:rPr>
              <a:t>http://ritter.tea.state.tx.us/rules/tac/index.html</a:t>
            </a:r>
            <a:r>
              <a:rPr lang="en-US" altLang="en-US" sz="1600" b="1" dirty="0"/>
              <a:t> </a:t>
            </a:r>
          </a:p>
          <a:p>
            <a:pPr marL="0" lvl="1" indent="0" algn="ctr">
              <a:buFontTx/>
              <a:buNone/>
              <a:defRPr/>
            </a:pPr>
            <a:endParaRPr lang="en-US" altLang="en-US" sz="2000" b="1" dirty="0"/>
          </a:p>
          <a:p>
            <a:pPr lvl="1" algn="ctr">
              <a:spcBef>
                <a:spcPct val="0"/>
              </a:spcBef>
              <a:buFontTx/>
              <a:buNone/>
              <a:defRPr/>
            </a:pPr>
            <a:r>
              <a:rPr lang="en-US" altLang="en-US" sz="2000" dirty="0">
                <a:solidFill>
                  <a:srgbClr val="002060"/>
                </a:solidFill>
              </a:rPr>
              <a:t>Texas Education Code (TEC)</a:t>
            </a:r>
          </a:p>
          <a:p>
            <a:pPr lvl="1" algn="ctr">
              <a:spcBef>
                <a:spcPct val="0"/>
              </a:spcBef>
              <a:buFont typeface="Courier New" pitchFamily="49" charset="0"/>
              <a:buNone/>
              <a:defRPr/>
            </a:pPr>
            <a:r>
              <a:rPr lang="en-US" altLang="en-US" sz="1600" b="1" u="sng" dirty="0">
                <a:solidFill>
                  <a:srgbClr val="7F7F7F"/>
                </a:solidFill>
                <a:hlinkClick r:id="rId4"/>
              </a:rPr>
              <a:t>http://www.statutes.legis.state.tx.us/</a:t>
            </a:r>
            <a:endParaRPr lang="en-US" altLang="en-US" sz="1600" b="1" dirty="0">
              <a:solidFill>
                <a:srgbClr val="7F7F7F"/>
              </a:solidFill>
            </a:endParaRPr>
          </a:p>
          <a:p>
            <a:pPr marL="0" lvl="1" indent="0" algn="ctr">
              <a:buFontTx/>
              <a:buNone/>
              <a:defRPr/>
            </a:pPr>
            <a:endParaRPr lang="en-US" altLang="en-US" sz="2000" dirty="0">
              <a:solidFill>
                <a:srgbClr val="002060"/>
              </a:solidFill>
            </a:endParaRPr>
          </a:p>
          <a:p>
            <a:pPr lvl="1" algn="ctr">
              <a:spcBef>
                <a:spcPct val="0"/>
              </a:spcBef>
              <a:buFontTx/>
              <a:buNone/>
              <a:defRPr/>
            </a:pPr>
            <a:r>
              <a:rPr lang="en-US" altLang="en-US" sz="2000" dirty="0">
                <a:solidFill>
                  <a:srgbClr val="002060"/>
                </a:solidFill>
              </a:rPr>
              <a:t>Correspondence from TEA</a:t>
            </a:r>
          </a:p>
          <a:p>
            <a:pPr lvl="1" algn="ctr">
              <a:spcBef>
                <a:spcPct val="0"/>
              </a:spcBef>
              <a:buFontTx/>
              <a:buNone/>
              <a:defRPr/>
            </a:pPr>
            <a:r>
              <a:rPr lang="en-US" altLang="en-US" sz="1600" b="1" dirty="0">
                <a:solidFill>
                  <a:srgbClr val="002060"/>
                </a:solidFill>
                <a:hlinkClick r:id="rId5"/>
              </a:rPr>
              <a:t>http://www.tea.state.tx.us/taa_letters.aspx</a:t>
            </a:r>
            <a:endParaRPr lang="en-US" altLang="en-US" sz="1600" b="1" dirty="0">
              <a:solidFill>
                <a:srgbClr val="002060"/>
              </a:solidFill>
            </a:endParaRPr>
          </a:p>
          <a:p>
            <a:pPr lvl="1" algn="ctr">
              <a:spcBef>
                <a:spcPct val="0"/>
              </a:spcBef>
              <a:buFontTx/>
              <a:buNone/>
              <a:defRPr/>
            </a:pPr>
            <a:endParaRPr lang="en-US" altLang="en-US" sz="2000" b="1" dirty="0">
              <a:solidFill>
                <a:srgbClr val="002060"/>
              </a:solidFill>
            </a:endParaRPr>
          </a:p>
          <a:p>
            <a:pPr marL="0" indent="0" algn="ctr">
              <a:buFontTx/>
              <a:buNone/>
              <a:defRPr/>
            </a:pPr>
            <a:r>
              <a:rPr lang="en-US" sz="2000" dirty="0"/>
              <a:t>US Department of Education-FERPA</a:t>
            </a:r>
          </a:p>
          <a:p>
            <a:pPr marL="0" indent="0" algn="ctr">
              <a:buFontTx/>
              <a:buNone/>
              <a:defRPr/>
            </a:pPr>
            <a:r>
              <a:rPr lang="en-US" sz="2000" b="1" dirty="0">
                <a:solidFill>
                  <a:schemeClr val="accent1">
                    <a:lumMod val="50000"/>
                  </a:schemeClr>
                </a:solidFill>
                <a:hlinkClick r:id="rId6"/>
              </a:rPr>
              <a:t>https://www2.ed.gov/policy/gen/guid/fpco/ferpa/index.html</a:t>
            </a:r>
            <a:r>
              <a:rPr lang="en-US" sz="2000" b="1" dirty="0">
                <a:solidFill>
                  <a:schemeClr val="accent1">
                    <a:lumMod val="50000"/>
                  </a:schemeClr>
                </a:solidFill>
              </a:rPr>
              <a:t>  </a:t>
            </a:r>
          </a:p>
          <a:p>
            <a:pPr lvl="1" algn="ctr">
              <a:spcBef>
                <a:spcPct val="0"/>
              </a:spcBef>
              <a:buFontTx/>
              <a:buNone/>
              <a:defRPr/>
            </a:pPr>
            <a:endParaRPr lang="en-US" dirty="0"/>
          </a:p>
        </p:txBody>
      </p:sp>
      <p:sp>
        <p:nvSpPr>
          <p:cNvPr id="13315" name="Slide Number Placeholder 1">
            <a:extLst>
              <a:ext uri="{FF2B5EF4-FFF2-40B4-BE49-F238E27FC236}">
                <a16:creationId xmlns:a16="http://schemas.microsoft.com/office/drawing/2014/main" id="{E8BF005C-6E82-F7E7-3E4A-F51F0BBF7CB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E425D0B-00F3-4AC7-B132-3C68E48589CD}" type="slidenum">
              <a:rPr lang="en-US" altLang="en-US" sz="1400" smtClean="0"/>
              <a:pPr>
                <a:spcBef>
                  <a:spcPct val="0"/>
                </a:spcBef>
                <a:buFontTx/>
                <a:buNone/>
              </a:pPr>
              <a:t>10</a:t>
            </a:fld>
            <a:endParaRPr lang="en-US" altLang="en-US" sz="1400"/>
          </a:p>
        </p:txBody>
      </p:sp>
      <p:pic>
        <p:nvPicPr>
          <p:cNvPr id="13316" name="Picture 3">
            <a:extLst>
              <a:ext uri="{FF2B5EF4-FFF2-40B4-BE49-F238E27FC236}">
                <a16:creationId xmlns:a16="http://schemas.microsoft.com/office/drawing/2014/main" id="{1D3D7EB8-22B9-6803-9618-5B9FF272DB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71463"/>
            <a:ext cx="59436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159286E-1666-712C-D3EC-4FB0B607F906}"/>
              </a:ext>
            </a:extLst>
          </p:cNvPr>
          <p:cNvSpPr txBox="1"/>
          <p:nvPr/>
        </p:nvSpPr>
        <p:spPr>
          <a:xfrm>
            <a:off x="1676400" y="6571297"/>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DAE5AF9-2D4F-EA8F-9D15-5A6358C7BBD3}"/>
              </a:ext>
            </a:extLst>
          </p:cNvPr>
          <p:cNvSpPr>
            <a:spLocks noGrp="1" noChangeArrowheads="1"/>
          </p:cNvSpPr>
          <p:nvPr>
            <p:ph type="title"/>
          </p:nvPr>
        </p:nvSpPr>
        <p:spPr>
          <a:xfrm>
            <a:off x="457200" y="76200"/>
            <a:ext cx="8229600" cy="457200"/>
          </a:xfrm>
        </p:spPr>
        <p:txBody>
          <a:bodyPr/>
          <a:lstStyle/>
          <a:p>
            <a:pPr eaLnBrk="1" hangingPunct="1"/>
            <a:r>
              <a:rPr lang="en-US" altLang="en-US" sz="3200">
                <a:solidFill>
                  <a:srgbClr val="002060"/>
                </a:solidFill>
              </a:rPr>
              <a:t>FERPA</a:t>
            </a:r>
            <a:endParaRPr lang="en-US" altLang="en-US" sz="4000">
              <a:solidFill>
                <a:srgbClr val="002060"/>
              </a:solidFill>
            </a:endParaRPr>
          </a:p>
        </p:txBody>
      </p:sp>
      <p:sp>
        <p:nvSpPr>
          <p:cNvPr id="14339" name="Content Placeholder 2">
            <a:extLst>
              <a:ext uri="{FF2B5EF4-FFF2-40B4-BE49-F238E27FC236}">
                <a16:creationId xmlns:a16="http://schemas.microsoft.com/office/drawing/2014/main" id="{CDCED84C-478F-42C2-6E30-5D6217D6D179}"/>
              </a:ext>
            </a:extLst>
          </p:cNvPr>
          <p:cNvSpPr>
            <a:spLocks noGrp="1" noChangeArrowheads="1"/>
          </p:cNvSpPr>
          <p:nvPr>
            <p:ph idx="1"/>
          </p:nvPr>
        </p:nvSpPr>
        <p:spPr>
          <a:xfrm>
            <a:off x="838200" y="685800"/>
            <a:ext cx="8229600" cy="5943600"/>
          </a:xfrm>
        </p:spPr>
        <p:txBody>
          <a:bodyPr/>
          <a:lstStyle/>
          <a:p>
            <a:pPr eaLnBrk="1" hangingPunct="1"/>
            <a:r>
              <a:rPr lang="en-US" altLang="en-US" sz="1600">
                <a:solidFill>
                  <a:srgbClr val="002060"/>
                </a:solidFill>
              </a:rPr>
              <a:t>GENERAL</a:t>
            </a:r>
            <a:br>
              <a:rPr lang="en-US" altLang="en-US" sz="1600">
                <a:solidFill>
                  <a:srgbClr val="002060"/>
                </a:solidFill>
              </a:rPr>
            </a:br>
            <a:r>
              <a:rPr lang="en-US" altLang="en-US" sz="1600">
                <a:solidFill>
                  <a:srgbClr val="002060"/>
                </a:solidFill>
              </a:rPr>
              <a:t>Family Educational Rights and Privacy Act (FERPA)</a:t>
            </a:r>
            <a:br>
              <a:rPr lang="en-US" altLang="en-US" sz="1600">
                <a:solidFill>
                  <a:srgbClr val="002060"/>
                </a:solidFill>
              </a:rPr>
            </a:br>
            <a:br>
              <a:rPr lang="en-US" altLang="en-US" sz="1600">
                <a:solidFill>
                  <a:srgbClr val="002060"/>
                </a:solidFill>
              </a:rPr>
            </a:br>
            <a:r>
              <a:rPr lang="en-US" altLang="en-US" sz="1600">
                <a:solidFill>
                  <a:srgbClr val="002060"/>
                </a:solidFill>
                <a:hlinkClick r:id="rId2" action="ppaction://hlinkfile"/>
              </a:rPr>
              <a:t>Family Policy Compliance Office (FPCO) Home</a:t>
            </a:r>
            <a:endParaRPr lang="en-US" altLang="en-US" sz="1600">
              <a:solidFill>
                <a:srgbClr val="002060"/>
              </a:solidFill>
            </a:endParaRPr>
          </a:p>
          <a:p>
            <a:pPr eaLnBrk="1" hangingPunct="1"/>
            <a:r>
              <a:rPr lang="en-US" altLang="en-US" sz="1600">
                <a:solidFill>
                  <a:srgbClr val="002060"/>
                </a:solidFill>
              </a:rPr>
              <a:t>The Family Educational Rights and Privacy Act (FERPA) (20 U.S.C. § 1232g; 34 CFR Part 99) is a Federal law that protects the privacy of student education records. The law applies to all schools that receive funds under an applicable program of the U.S. Department of Education.</a:t>
            </a:r>
          </a:p>
          <a:p>
            <a:pPr eaLnBrk="1" hangingPunct="1"/>
            <a:r>
              <a:rPr lang="en-US" altLang="en-US" sz="1600">
                <a:solidFill>
                  <a:srgbClr val="002060"/>
                </a:solidFill>
              </a:rPr>
              <a:t>FERPA gives parents certain rights with respect to their children's education records. These rights transfer to the student when he or she reaches the age of 18 or attends a school beyond the high school level. Students to whom the rights have transferred are "eligible students."</a:t>
            </a:r>
          </a:p>
          <a:p>
            <a:pPr eaLnBrk="1" hangingPunct="1"/>
            <a:r>
              <a:rPr lang="en-US" altLang="en-US" sz="1600">
                <a:solidFill>
                  <a:srgbClr val="002060"/>
                </a:solidFill>
              </a:rPr>
              <a:t>Parents or eligible students have the right to inspect and review the student's education records maintained by the school. Schools are not required to provide copies of records unless, for reasons such as great distance, it is impossible for parents or eligible students to review the records. Schools may charge a fee for copies.</a:t>
            </a:r>
          </a:p>
          <a:p>
            <a:pPr eaLnBrk="1" hangingPunct="1"/>
            <a:r>
              <a:rPr lang="en-US" altLang="en-US" sz="1600">
                <a:solidFill>
                  <a:srgbClr val="002060"/>
                </a:solidFill>
              </a:rPr>
              <a:t>Parents or eligible students have the right to request that a school correct records which they believe to be inaccurate or misleading. If the school decides not to amend the record, the parent or eligible student then has the right to a formal hearing. After the hearing, if the school still decides not to amend the record, the parent or eligible student has the right to place a statement with the record setting forth his or her view about the contested information.</a:t>
            </a:r>
          </a:p>
        </p:txBody>
      </p:sp>
      <p:sp>
        <p:nvSpPr>
          <p:cNvPr id="14340" name="Slide Number Placeholder 4">
            <a:extLst>
              <a:ext uri="{FF2B5EF4-FFF2-40B4-BE49-F238E27FC236}">
                <a16:creationId xmlns:a16="http://schemas.microsoft.com/office/drawing/2014/main" id="{57C1AC29-E138-E83C-B126-47B69FF0539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9600D27-CED2-4444-A4E1-665739A8442F}" type="slidenum">
              <a:rPr lang="en-US" altLang="en-US" sz="1400" smtClean="0"/>
              <a:pPr>
                <a:spcBef>
                  <a:spcPct val="0"/>
                </a:spcBef>
                <a:buFontTx/>
                <a:buNone/>
              </a:pPr>
              <a:t>11</a:t>
            </a:fld>
            <a:endParaRPr lang="en-US" altLang="en-US" sz="1400"/>
          </a:p>
        </p:txBody>
      </p:sp>
      <p:sp>
        <p:nvSpPr>
          <p:cNvPr id="3" name="TextBox 2">
            <a:extLst>
              <a:ext uri="{FF2B5EF4-FFF2-40B4-BE49-F238E27FC236}">
                <a16:creationId xmlns:a16="http://schemas.microsoft.com/office/drawing/2014/main" id="{E452BF8C-C700-AC40-B6DE-33E3B00B88ED}"/>
              </a:ext>
            </a:extLst>
          </p:cNvPr>
          <p:cNvSpPr txBox="1"/>
          <p:nvPr/>
        </p:nvSpPr>
        <p:spPr>
          <a:xfrm>
            <a:off x="1584960" y="6619062"/>
            <a:ext cx="457635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9587377F-5F4D-26DA-7266-D90E2D242D4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D171AFC-8D4A-42F9-BEF0-057C7CECB5DB}" type="slidenum">
              <a:rPr lang="en-US" altLang="en-US" sz="1400" smtClean="0"/>
              <a:pPr>
                <a:spcBef>
                  <a:spcPct val="0"/>
                </a:spcBef>
                <a:buFontTx/>
                <a:buNone/>
              </a:pPr>
              <a:t>12</a:t>
            </a:fld>
            <a:endParaRPr lang="en-US" altLang="en-US" sz="1400"/>
          </a:p>
        </p:txBody>
      </p:sp>
      <p:sp>
        <p:nvSpPr>
          <p:cNvPr id="3" name="Content Placeholder 2">
            <a:extLst>
              <a:ext uri="{FF2B5EF4-FFF2-40B4-BE49-F238E27FC236}">
                <a16:creationId xmlns:a16="http://schemas.microsoft.com/office/drawing/2014/main" id="{DEEFA285-A23C-17FC-B6BD-B934331277EC}"/>
              </a:ext>
            </a:extLst>
          </p:cNvPr>
          <p:cNvSpPr>
            <a:spLocks noGrp="1"/>
          </p:cNvSpPr>
          <p:nvPr>
            <p:ph idx="4294967295"/>
          </p:nvPr>
        </p:nvSpPr>
        <p:spPr>
          <a:xfrm>
            <a:off x="914400" y="234950"/>
            <a:ext cx="8229600" cy="6248400"/>
          </a:xfrm>
        </p:spPr>
        <p:txBody>
          <a:bodyPr/>
          <a:lstStyle/>
          <a:p>
            <a:pPr eaLnBrk="1" fontAlgn="auto" hangingPunct="1">
              <a:spcAft>
                <a:spcPts val="0"/>
              </a:spcAft>
              <a:buFont typeface="Arial" pitchFamily="34" charset="0"/>
              <a:buChar char="•"/>
              <a:defRPr/>
            </a:pPr>
            <a:r>
              <a:rPr lang="en-US" sz="1600" dirty="0">
                <a:solidFill>
                  <a:srgbClr val="002060"/>
                </a:solidFill>
              </a:rPr>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 (34 CFR § 99.31):</a:t>
            </a:r>
          </a:p>
          <a:p>
            <a:pPr lvl="1" eaLnBrk="1" fontAlgn="auto" hangingPunct="1">
              <a:spcAft>
                <a:spcPts val="0"/>
              </a:spcAft>
              <a:buFont typeface="Arial" panose="020B0604020202020204" pitchFamily="34" charset="0"/>
              <a:buChar char="•"/>
              <a:defRPr/>
            </a:pPr>
            <a:r>
              <a:rPr lang="en-US" sz="1600" dirty="0">
                <a:solidFill>
                  <a:srgbClr val="002060"/>
                </a:solidFill>
              </a:rPr>
              <a:t>School officials with legitimate educational interest;</a:t>
            </a:r>
          </a:p>
          <a:p>
            <a:pPr lvl="1" eaLnBrk="1" fontAlgn="auto" hangingPunct="1">
              <a:spcAft>
                <a:spcPts val="0"/>
              </a:spcAft>
              <a:buFont typeface="Arial" panose="020B0604020202020204" pitchFamily="34" charset="0"/>
              <a:buChar char="•"/>
              <a:defRPr/>
            </a:pPr>
            <a:r>
              <a:rPr lang="en-US" sz="1600" dirty="0">
                <a:solidFill>
                  <a:srgbClr val="002060"/>
                </a:solidFill>
              </a:rPr>
              <a:t>Other schools to which a student is transferring;</a:t>
            </a:r>
          </a:p>
          <a:p>
            <a:pPr lvl="1" eaLnBrk="1" fontAlgn="auto" hangingPunct="1">
              <a:spcAft>
                <a:spcPts val="0"/>
              </a:spcAft>
              <a:buFont typeface="Arial" panose="020B0604020202020204" pitchFamily="34" charset="0"/>
              <a:buChar char="•"/>
              <a:defRPr/>
            </a:pPr>
            <a:r>
              <a:rPr lang="en-US" sz="1600" dirty="0">
                <a:solidFill>
                  <a:srgbClr val="002060"/>
                </a:solidFill>
              </a:rPr>
              <a:t>Specified officials for audit or evaluation purposes;</a:t>
            </a:r>
          </a:p>
          <a:p>
            <a:pPr lvl="1" eaLnBrk="1" fontAlgn="auto" hangingPunct="1">
              <a:spcAft>
                <a:spcPts val="0"/>
              </a:spcAft>
              <a:buFont typeface="Arial" panose="020B0604020202020204" pitchFamily="34" charset="0"/>
              <a:buChar char="•"/>
              <a:defRPr/>
            </a:pPr>
            <a:r>
              <a:rPr lang="en-US" sz="1600" dirty="0">
                <a:solidFill>
                  <a:srgbClr val="002060"/>
                </a:solidFill>
              </a:rPr>
              <a:t>Appropriate parties in connection with financial aid to a student;</a:t>
            </a:r>
          </a:p>
          <a:p>
            <a:pPr lvl="1" eaLnBrk="1" fontAlgn="auto" hangingPunct="1">
              <a:spcAft>
                <a:spcPts val="0"/>
              </a:spcAft>
              <a:buFont typeface="Arial" panose="020B0604020202020204" pitchFamily="34" charset="0"/>
              <a:buChar char="•"/>
              <a:defRPr/>
            </a:pPr>
            <a:r>
              <a:rPr lang="en-US" sz="1600" dirty="0">
                <a:solidFill>
                  <a:srgbClr val="002060"/>
                </a:solidFill>
              </a:rPr>
              <a:t>Organizations conducting certain studies for or on behalf of the school;</a:t>
            </a:r>
          </a:p>
          <a:p>
            <a:pPr lvl="1" eaLnBrk="1" fontAlgn="auto" hangingPunct="1">
              <a:spcAft>
                <a:spcPts val="0"/>
              </a:spcAft>
              <a:buFont typeface="Arial" panose="020B0604020202020204" pitchFamily="34" charset="0"/>
              <a:buChar char="•"/>
              <a:defRPr/>
            </a:pPr>
            <a:r>
              <a:rPr lang="en-US" sz="1600" dirty="0">
                <a:solidFill>
                  <a:srgbClr val="002060"/>
                </a:solidFill>
              </a:rPr>
              <a:t>Accrediting organizations;</a:t>
            </a:r>
          </a:p>
          <a:p>
            <a:pPr lvl="1" eaLnBrk="1" fontAlgn="auto" hangingPunct="1">
              <a:spcAft>
                <a:spcPts val="0"/>
              </a:spcAft>
              <a:buFont typeface="Arial" panose="020B0604020202020204" pitchFamily="34" charset="0"/>
              <a:buChar char="•"/>
              <a:defRPr/>
            </a:pPr>
            <a:r>
              <a:rPr lang="en-US" sz="1600" dirty="0">
                <a:solidFill>
                  <a:srgbClr val="002060"/>
                </a:solidFill>
              </a:rPr>
              <a:t>To comply with a judicial order or lawfully issued subpoena; </a:t>
            </a:r>
          </a:p>
          <a:p>
            <a:pPr lvl="1" eaLnBrk="1" fontAlgn="auto" hangingPunct="1">
              <a:spcAft>
                <a:spcPts val="0"/>
              </a:spcAft>
              <a:buFont typeface="Arial" panose="020B0604020202020204" pitchFamily="34" charset="0"/>
              <a:buChar char="•"/>
              <a:defRPr/>
            </a:pPr>
            <a:r>
              <a:rPr lang="en-US" sz="1600" dirty="0">
                <a:solidFill>
                  <a:srgbClr val="002060"/>
                </a:solidFill>
              </a:rPr>
              <a:t>Appropriate officials in cases of health and safety emergencies; and</a:t>
            </a:r>
          </a:p>
          <a:p>
            <a:pPr lvl="1" eaLnBrk="1" fontAlgn="auto" hangingPunct="1">
              <a:spcAft>
                <a:spcPts val="0"/>
              </a:spcAft>
              <a:buFont typeface="Arial" panose="020B0604020202020204" pitchFamily="34" charset="0"/>
              <a:buChar char="•"/>
              <a:defRPr/>
            </a:pPr>
            <a:r>
              <a:rPr lang="en-US" sz="1600" dirty="0">
                <a:solidFill>
                  <a:srgbClr val="002060"/>
                </a:solidFill>
              </a:rPr>
              <a:t>State and local authorities, within a juvenile justice system, pursuant to specific State law.</a:t>
            </a:r>
            <a:br>
              <a:rPr lang="en-US" sz="1600" dirty="0">
                <a:solidFill>
                  <a:srgbClr val="002060"/>
                </a:solidFill>
              </a:rPr>
            </a:br>
            <a:endParaRPr lang="en-US" sz="1600" dirty="0">
              <a:solidFill>
                <a:srgbClr val="002060"/>
              </a:solidFill>
            </a:endParaRPr>
          </a:p>
          <a:p>
            <a:pPr eaLnBrk="1" fontAlgn="auto" hangingPunct="1">
              <a:spcAft>
                <a:spcPts val="0"/>
              </a:spcAft>
              <a:buFont typeface="Arial" pitchFamily="34" charset="0"/>
              <a:buChar char="•"/>
              <a:defRPr/>
            </a:pPr>
            <a:r>
              <a:rPr lang="en-US" sz="1600" dirty="0">
                <a:solidFill>
                  <a:srgbClr val="002060"/>
                </a:solidFill>
              </a:rPr>
              <a:t>Schools may disclose, without consent, "directory" information such as a student's name, address, telephone number, date and place of birth, honors and awards, and dates of attendance. However, schools must tell parents and eligible students about directory information and allow parents and eligible students a reasonable amount of time to request that the school not disclose directory information about them. Schools must notify parents and eligible students annually of their rights under FERPA. The actual means of notification (special letter, inclusion in a PTA bulletin, student handbook, or newspaper article) is left to the discretion of each school.</a:t>
            </a:r>
          </a:p>
          <a:p>
            <a:pPr eaLnBrk="1" fontAlgn="auto" hangingPunct="1">
              <a:spcAft>
                <a:spcPts val="0"/>
              </a:spcAft>
              <a:buFont typeface="Arial" pitchFamily="34" charset="0"/>
              <a:buChar char="•"/>
              <a:defRPr/>
            </a:pPr>
            <a:endParaRPr lang="en-US" sz="1400" dirty="0">
              <a:solidFill>
                <a:schemeClr val="tx1">
                  <a:lumMod val="50000"/>
                  <a:lumOff val="50000"/>
                </a:schemeClr>
              </a:solidFill>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en-US" sz="1400" dirty="0">
                <a:solidFill>
                  <a:schemeClr val="tx1">
                    <a:lumMod val="50000"/>
                    <a:lumOff val="50000"/>
                  </a:schemeClr>
                </a:solidFill>
              </a:rPr>
              <a:t> </a:t>
            </a: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a:p>
            <a:pPr eaLnBrk="1" fontAlgn="auto" hangingPunct="1">
              <a:spcAft>
                <a:spcPts val="0"/>
              </a:spcAft>
              <a:buFont typeface="Arial" pitchFamily="34" charset="0"/>
              <a:buChar char="•"/>
              <a:defRPr/>
            </a:pPr>
            <a:endParaRPr lang="en-US" sz="1400" dirty="0">
              <a:solidFill>
                <a:schemeClr val="tx1">
                  <a:lumMod val="50000"/>
                  <a:lumOff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DA2C56A-B314-C6D3-7C39-D9084531B292}"/>
              </a:ext>
            </a:extLst>
          </p:cNvPr>
          <p:cNvSpPr>
            <a:spLocks noGrp="1" noChangeArrowheads="1"/>
          </p:cNvSpPr>
          <p:nvPr>
            <p:ph type="title"/>
          </p:nvPr>
        </p:nvSpPr>
        <p:spPr>
          <a:xfrm>
            <a:off x="838200" y="1752600"/>
            <a:ext cx="7696200" cy="2667000"/>
          </a:xfrm>
        </p:spPr>
        <p:txBody>
          <a:bodyPr/>
          <a:lstStyle/>
          <a:p>
            <a:pPr eaLnBrk="1" hangingPunct="1"/>
            <a:r>
              <a:rPr lang="en-US" altLang="en-US" dirty="0">
                <a:solidFill>
                  <a:srgbClr val="002060"/>
                </a:solidFill>
              </a:rPr>
              <a:t>2022-2023</a:t>
            </a:r>
            <a:br>
              <a:rPr lang="en-US" altLang="en-US" dirty="0">
                <a:solidFill>
                  <a:srgbClr val="002060"/>
                </a:solidFill>
              </a:rPr>
            </a:br>
            <a:r>
              <a:rPr lang="en-US" altLang="en-US" sz="4000" dirty="0">
                <a:solidFill>
                  <a:srgbClr val="002060"/>
                </a:solidFill>
              </a:rPr>
              <a:t>TSDS </a:t>
            </a:r>
            <a:r>
              <a:rPr lang="en-US" altLang="en-US" sz="3600" dirty="0">
                <a:solidFill>
                  <a:srgbClr val="002060"/>
                </a:solidFill>
              </a:rPr>
              <a:t>PEIMS Submission &amp; Resubmission Timelines &amp;</a:t>
            </a:r>
            <a:br>
              <a:rPr lang="en-US" altLang="en-US" sz="3600" dirty="0">
                <a:solidFill>
                  <a:srgbClr val="002060"/>
                </a:solidFill>
              </a:rPr>
            </a:br>
            <a:r>
              <a:rPr lang="en-US" altLang="en-US" sz="3600" dirty="0">
                <a:solidFill>
                  <a:srgbClr val="002060"/>
                </a:solidFill>
              </a:rPr>
              <a:t>Core Collection Timelines</a:t>
            </a:r>
          </a:p>
        </p:txBody>
      </p:sp>
      <p:sp>
        <p:nvSpPr>
          <p:cNvPr id="16387" name="Slide Number Placeholder 3">
            <a:extLst>
              <a:ext uri="{FF2B5EF4-FFF2-40B4-BE49-F238E27FC236}">
                <a16:creationId xmlns:a16="http://schemas.microsoft.com/office/drawing/2014/main" id="{2E4A7C8E-0F1F-DDE4-8197-CF6B434F1CE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472BA0F-588D-4662-89D9-5FBA3B7A8536}" type="slidenum">
              <a:rPr lang="en-US" altLang="en-US" sz="1400" smtClean="0"/>
              <a:pPr>
                <a:spcBef>
                  <a:spcPct val="0"/>
                </a:spcBef>
                <a:buFontTx/>
                <a:buNone/>
              </a:pPr>
              <a:t>13</a:t>
            </a:fld>
            <a:endParaRPr lang="en-US" altLang="en-US" sz="1400"/>
          </a:p>
        </p:txBody>
      </p:sp>
      <p:sp>
        <p:nvSpPr>
          <p:cNvPr id="3" name="TextBox 2">
            <a:extLst>
              <a:ext uri="{FF2B5EF4-FFF2-40B4-BE49-F238E27FC236}">
                <a16:creationId xmlns:a16="http://schemas.microsoft.com/office/drawing/2014/main" id="{AF24BC87-AB63-2B31-193D-78DA3F29DCF3}"/>
              </a:ext>
            </a:extLst>
          </p:cNvPr>
          <p:cNvSpPr txBox="1"/>
          <p:nvPr/>
        </p:nvSpPr>
        <p:spPr>
          <a:xfrm>
            <a:off x="14478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CB1382-FE25-C5F3-ADBF-8EF90AA4A9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EAF01C9-F0C0-491C-9B7F-F640F917A9FE}" type="slidenum">
              <a:rPr lang="en-US" altLang="en-US" sz="1400" smtClean="0"/>
              <a:pPr>
                <a:spcBef>
                  <a:spcPct val="0"/>
                </a:spcBef>
                <a:buFontTx/>
                <a:buNone/>
              </a:pPr>
              <a:t>14</a:t>
            </a:fld>
            <a:endParaRPr lang="en-US" altLang="en-US" sz="1400"/>
          </a:p>
        </p:txBody>
      </p:sp>
      <p:sp>
        <p:nvSpPr>
          <p:cNvPr id="5" name="Content Placeholder 2">
            <a:extLst>
              <a:ext uri="{FF2B5EF4-FFF2-40B4-BE49-F238E27FC236}">
                <a16:creationId xmlns:a16="http://schemas.microsoft.com/office/drawing/2014/main" id="{0BE07FC8-34B5-537F-C08A-F8605EB8121D}"/>
              </a:ext>
            </a:extLst>
          </p:cNvPr>
          <p:cNvSpPr txBox="1">
            <a:spLocks/>
          </p:cNvSpPr>
          <p:nvPr/>
        </p:nvSpPr>
        <p:spPr>
          <a:xfrm>
            <a:off x="1081088" y="3581400"/>
            <a:ext cx="7772400" cy="5029200"/>
          </a:xfrm>
          <a:prstGeom prst="rect">
            <a:avLst/>
          </a:prstGeom>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002060"/>
              </a:buClr>
              <a:defRPr/>
            </a:pPr>
            <a:r>
              <a:rPr lang="en-US" sz="1800" dirty="0">
                <a:solidFill>
                  <a:srgbClr val="002060"/>
                </a:solidFill>
              </a:rPr>
              <a:t>Collection 1 represents the state of LEAs as of the Fall Snapshot date. Although the Fall Snapshot Date may not be a day of instruction, LEAs still report all students served and staff employed on that date. Exception: Leaver data are reported based on leaver status as of the last Friday in September. ESCs and LEAs shall report current school year budget data. All LEAs report data for the PEIMS Fall submission.</a:t>
            </a:r>
            <a:br>
              <a:rPr lang="en-US" sz="1800" dirty="0">
                <a:solidFill>
                  <a:srgbClr val="002060"/>
                </a:solidFill>
              </a:rPr>
            </a:br>
            <a:endParaRPr lang="en-US" sz="1800" dirty="0">
              <a:solidFill>
                <a:srgbClr val="002060"/>
              </a:solidFill>
            </a:endParaRPr>
          </a:p>
          <a:p>
            <a:pPr>
              <a:buClr>
                <a:srgbClr val="002060"/>
              </a:buClr>
              <a:defRPr/>
            </a:pPr>
            <a:r>
              <a:rPr lang="en-US" sz="1800" dirty="0">
                <a:solidFill>
                  <a:srgbClr val="002060"/>
                </a:solidFill>
              </a:rPr>
              <a:t>PEIMS Collects – Staff Data, Budget Data, and Student Data</a:t>
            </a:r>
          </a:p>
          <a:p>
            <a:pPr marL="0" indent="0">
              <a:buFont typeface="Wingdings 2" pitchFamily="18" charset="2"/>
              <a:buNone/>
              <a:defRPr/>
            </a:pPr>
            <a:r>
              <a:rPr lang="en-US" sz="1800" dirty="0">
                <a:solidFill>
                  <a:srgbClr val="002060"/>
                </a:solidFill>
              </a:rPr>
              <a:t>    (Leavers and Dropouts) </a:t>
            </a:r>
          </a:p>
          <a:p>
            <a:pPr marL="0" indent="0">
              <a:buFont typeface="Wingdings 2" pitchFamily="18" charset="2"/>
              <a:buNone/>
              <a:defRPr/>
            </a:pPr>
            <a:endParaRPr lang="en-US" sz="1800" dirty="0">
              <a:solidFill>
                <a:srgbClr val="002060"/>
              </a:solidFill>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a:p>
            <a:pPr marL="0" indent="0">
              <a:buFont typeface="Wingdings 2" pitchFamily="18" charset="2"/>
              <a:buNone/>
              <a:defRPr/>
            </a:pPr>
            <a:endParaRPr lang="en-US" sz="2000" dirty="0"/>
          </a:p>
          <a:p>
            <a:pPr marL="0" indent="0">
              <a:buFont typeface="Wingdings 2" pitchFamily="18" charset="2"/>
              <a:buNone/>
              <a:defRPr/>
            </a:pPr>
            <a:endParaRPr lang="en-US" sz="2000" dirty="0"/>
          </a:p>
        </p:txBody>
      </p:sp>
      <p:pic>
        <p:nvPicPr>
          <p:cNvPr id="17412" name="Picture 1">
            <a:extLst>
              <a:ext uri="{FF2B5EF4-FFF2-40B4-BE49-F238E27FC236}">
                <a16:creationId xmlns:a16="http://schemas.microsoft.com/office/drawing/2014/main" id="{5DC27D7A-A121-26C1-80DF-1AAB80C7C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799"/>
            <a:ext cx="820896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8">
            <a:extLst>
              <a:ext uri="{FF2B5EF4-FFF2-40B4-BE49-F238E27FC236}">
                <a16:creationId xmlns:a16="http://schemas.microsoft.com/office/drawing/2014/main" id="{BC6FB100-7742-D01D-8003-3C75FF22C32C}"/>
              </a:ext>
            </a:extLst>
          </p:cNvPr>
          <p:cNvSpPr txBox="1">
            <a:spLocks noChangeArrowheads="1"/>
          </p:cNvSpPr>
          <p:nvPr/>
        </p:nvSpPr>
        <p:spPr bwMode="auto">
          <a:xfrm>
            <a:off x="1804988" y="990600"/>
            <a:ext cx="6324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pic>
        <p:nvPicPr>
          <p:cNvPr id="3" name="Picture 2">
            <a:extLst>
              <a:ext uri="{FF2B5EF4-FFF2-40B4-BE49-F238E27FC236}">
                <a16:creationId xmlns:a16="http://schemas.microsoft.com/office/drawing/2014/main" id="{27664A42-47DD-1EAA-5ABE-E718E45D15C4}"/>
              </a:ext>
            </a:extLst>
          </p:cNvPr>
          <p:cNvPicPr>
            <a:picLocks noChangeAspect="1"/>
          </p:cNvPicPr>
          <p:nvPr/>
        </p:nvPicPr>
        <p:blipFill>
          <a:blip r:embed="rId3"/>
          <a:stretch>
            <a:fillRect/>
          </a:stretch>
        </p:blipFill>
        <p:spPr>
          <a:xfrm>
            <a:off x="1209413" y="1143000"/>
            <a:ext cx="7467600" cy="21661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A59DE62-7074-977B-8D7E-3BC69C74DC34}"/>
              </a:ext>
            </a:extLst>
          </p:cNvPr>
          <p:cNvSpPr>
            <a:spLocks noGrp="1" noChangeArrowheads="1"/>
          </p:cNvSpPr>
          <p:nvPr>
            <p:ph type="title"/>
          </p:nvPr>
        </p:nvSpPr>
        <p:spPr/>
        <p:txBody>
          <a:bodyPr/>
          <a:lstStyle/>
          <a:p>
            <a:r>
              <a:rPr lang="en-US" altLang="en-US" sz="3200">
                <a:solidFill>
                  <a:srgbClr val="002060"/>
                </a:solidFill>
              </a:rPr>
              <a:t>Mid-year Collection 2</a:t>
            </a:r>
            <a:endParaRPr lang="en-US" altLang="en-US" sz="3200"/>
          </a:p>
        </p:txBody>
      </p:sp>
      <p:sp>
        <p:nvSpPr>
          <p:cNvPr id="18435" name="Slide Number Placeholder 2">
            <a:extLst>
              <a:ext uri="{FF2B5EF4-FFF2-40B4-BE49-F238E27FC236}">
                <a16:creationId xmlns:a16="http://schemas.microsoft.com/office/drawing/2014/main" id="{90C2EC43-9FFE-B363-A2D1-93805AC6140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E97A24F-C5FE-42F6-97C4-80EAFC837A9D}" type="slidenum">
              <a:rPr lang="en-US" altLang="en-US" sz="1400" smtClean="0"/>
              <a:pPr>
                <a:spcBef>
                  <a:spcPct val="0"/>
                </a:spcBef>
                <a:buFontTx/>
                <a:buNone/>
              </a:pPr>
              <a:t>15</a:t>
            </a:fld>
            <a:endParaRPr lang="en-US" altLang="en-US" sz="1400"/>
          </a:p>
        </p:txBody>
      </p:sp>
      <p:sp>
        <p:nvSpPr>
          <p:cNvPr id="18436" name="Rectangle 3">
            <a:extLst>
              <a:ext uri="{FF2B5EF4-FFF2-40B4-BE49-F238E27FC236}">
                <a16:creationId xmlns:a16="http://schemas.microsoft.com/office/drawing/2014/main" id="{354D398C-2A47-7690-3839-2E34D7345C49}"/>
              </a:ext>
            </a:extLst>
          </p:cNvPr>
          <p:cNvSpPr>
            <a:spLocks noChangeArrowheads="1"/>
          </p:cNvSpPr>
          <p:nvPr/>
        </p:nvSpPr>
        <p:spPr bwMode="auto">
          <a:xfrm>
            <a:off x="1371600" y="3265488"/>
            <a:ext cx="7315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2" panose="05020102010507070707" pitchFamily="18" charset="2"/>
              <a:buNone/>
            </a:pPr>
            <a:endParaRPr lang="en-US" altLang="en-US" sz="2000" dirty="0">
              <a:solidFill>
                <a:srgbClr val="002060"/>
              </a:solidFill>
            </a:endParaRPr>
          </a:p>
          <a:p>
            <a:pPr>
              <a:spcBef>
                <a:spcPct val="0"/>
              </a:spcBef>
              <a:buFont typeface="Wingdings 2" panose="05020102010507070707" pitchFamily="18" charset="2"/>
              <a:buNone/>
            </a:pPr>
            <a:endParaRPr lang="en-US" altLang="en-US" sz="2000" dirty="0">
              <a:solidFill>
                <a:srgbClr val="002060"/>
              </a:solidFill>
            </a:endParaRPr>
          </a:p>
          <a:p>
            <a:pPr>
              <a:spcBef>
                <a:spcPct val="0"/>
              </a:spcBef>
              <a:buFont typeface="Wingdings 2" panose="05020102010507070707" pitchFamily="18" charset="2"/>
              <a:buNone/>
            </a:pPr>
            <a:r>
              <a:rPr lang="en-US" altLang="en-US" sz="2000" dirty="0">
                <a:solidFill>
                  <a:srgbClr val="002060"/>
                </a:solidFill>
              </a:rPr>
              <a:t>Collection 2 includes the audited actual financial data for the prior school year.  All LEAs promote data for the PEIMS Mid-year submission.</a:t>
            </a:r>
          </a:p>
        </p:txBody>
      </p:sp>
      <p:sp>
        <p:nvSpPr>
          <p:cNvPr id="18437" name="AutoShape 7">
            <a:extLst>
              <a:ext uri="{FF2B5EF4-FFF2-40B4-BE49-F238E27FC236}">
                <a16:creationId xmlns:a16="http://schemas.microsoft.com/office/drawing/2014/main" id="{DFC9D780-76EE-7F65-0218-0AFE64C07CC3}"/>
              </a:ext>
            </a:extLst>
          </p:cNvPr>
          <p:cNvSpPr>
            <a:spLocks noChangeAspect="1" noChangeArrowheads="1"/>
          </p:cNvSpPr>
          <p:nvPr/>
        </p:nvSpPr>
        <p:spPr bwMode="auto">
          <a:xfrm>
            <a:off x="1524000" y="1600200"/>
            <a:ext cx="655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pic>
        <p:nvPicPr>
          <p:cNvPr id="3" name="Picture 2">
            <a:extLst>
              <a:ext uri="{FF2B5EF4-FFF2-40B4-BE49-F238E27FC236}">
                <a16:creationId xmlns:a16="http://schemas.microsoft.com/office/drawing/2014/main" id="{017C1C85-6AD6-89BF-4176-3C119F07CDCD}"/>
              </a:ext>
            </a:extLst>
          </p:cNvPr>
          <p:cNvPicPr>
            <a:picLocks noChangeAspect="1"/>
          </p:cNvPicPr>
          <p:nvPr/>
        </p:nvPicPr>
        <p:blipFill>
          <a:blip r:embed="rId2"/>
          <a:stretch>
            <a:fillRect/>
          </a:stretch>
        </p:blipFill>
        <p:spPr>
          <a:xfrm>
            <a:off x="1066800" y="1924646"/>
            <a:ext cx="7924800" cy="1424515"/>
          </a:xfrm>
          <a:prstGeom prst="rect">
            <a:avLst/>
          </a:prstGeom>
        </p:spPr>
      </p:pic>
      <p:sp>
        <p:nvSpPr>
          <p:cNvPr id="4" name="TextBox 3">
            <a:extLst>
              <a:ext uri="{FF2B5EF4-FFF2-40B4-BE49-F238E27FC236}">
                <a16:creationId xmlns:a16="http://schemas.microsoft.com/office/drawing/2014/main" id="{BC239BDB-940E-D462-147F-15E498F2C8FD}"/>
              </a:ext>
            </a:extLst>
          </p:cNvPr>
          <p:cNvSpPr txBox="1"/>
          <p:nvPr/>
        </p:nvSpPr>
        <p:spPr>
          <a:xfrm>
            <a:off x="1295400" y="6583362"/>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1CCFDB4-027D-5A09-D067-9EECBD882B04}"/>
              </a:ext>
            </a:extLst>
          </p:cNvPr>
          <p:cNvSpPr>
            <a:spLocks noGrp="1" noChangeArrowheads="1"/>
          </p:cNvSpPr>
          <p:nvPr>
            <p:ph type="title"/>
          </p:nvPr>
        </p:nvSpPr>
        <p:spPr>
          <a:xfrm>
            <a:off x="533400" y="0"/>
            <a:ext cx="8305800" cy="609600"/>
          </a:xfrm>
        </p:spPr>
        <p:txBody>
          <a:bodyPr/>
          <a:lstStyle/>
          <a:p>
            <a:pPr eaLnBrk="1" hangingPunct="1"/>
            <a:r>
              <a:rPr lang="en-US" altLang="en-US" sz="2800">
                <a:solidFill>
                  <a:srgbClr val="002060"/>
                </a:solidFill>
              </a:rPr>
              <a:t>Summer Collection 3 </a:t>
            </a:r>
          </a:p>
        </p:txBody>
      </p:sp>
      <p:sp>
        <p:nvSpPr>
          <p:cNvPr id="19459" name="Slide Number Placeholder 3">
            <a:extLst>
              <a:ext uri="{FF2B5EF4-FFF2-40B4-BE49-F238E27FC236}">
                <a16:creationId xmlns:a16="http://schemas.microsoft.com/office/drawing/2014/main" id="{35E607AB-5AE5-35BE-F804-CEFA84F715C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F650E48-322B-4457-9B17-93D17605BC7C}" type="slidenum">
              <a:rPr lang="en-US" altLang="en-US" sz="1400" smtClean="0"/>
              <a:pPr>
                <a:spcBef>
                  <a:spcPct val="0"/>
                </a:spcBef>
                <a:buFontTx/>
                <a:buNone/>
              </a:pPr>
              <a:t>16</a:t>
            </a:fld>
            <a:endParaRPr lang="en-US" altLang="en-US" sz="1400"/>
          </a:p>
        </p:txBody>
      </p:sp>
      <p:sp>
        <p:nvSpPr>
          <p:cNvPr id="19460" name="Content Placeholder 2">
            <a:extLst>
              <a:ext uri="{FF2B5EF4-FFF2-40B4-BE49-F238E27FC236}">
                <a16:creationId xmlns:a16="http://schemas.microsoft.com/office/drawing/2014/main" id="{F2B1A91D-17C4-FA47-7FF6-7F7F58C3C9B8}"/>
              </a:ext>
            </a:extLst>
          </p:cNvPr>
          <p:cNvSpPr txBox="1">
            <a:spLocks/>
          </p:cNvSpPr>
          <p:nvPr/>
        </p:nvSpPr>
        <p:spPr bwMode="auto">
          <a:xfrm>
            <a:off x="1143000" y="3113087"/>
            <a:ext cx="76962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har char="•"/>
              <a:defRPr sz="3200">
                <a:solidFill>
                  <a:schemeClr val="tx1"/>
                </a:solidFill>
                <a:latin typeface="Arial" panose="020B0604020202020204" pitchFamily="34" charset="0"/>
                <a:cs typeface="Arial" panose="020B0604020202020204" pitchFamily="34" charset="0"/>
              </a:defRPr>
            </a:lvl1pPr>
            <a:lvl2pPr marL="639763" indent="-246063">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46063">
              <a:spcBef>
                <a:spcPct val="20000"/>
              </a:spcBef>
              <a:buChar char="•"/>
              <a:defRPr sz="2400">
                <a:solidFill>
                  <a:schemeClr val="tx1"/>
                </a:solidFill>
                <a:latin typeface="Arial" panose="020B0604020202020204" pitchFamily="34" charset="0"/>
                <a:cs typeface="Arial" panose="020B0604020202020204" pitchFamily="34" charset="0"/>
              </a:defRPr>
            </a:lvl3pPr>
            <a:lvl4pPr marL="1187450" indent="-209550">
              <a:spcBef>
                <a:spcPct val="20000"/>
              </a:spcBef>
              <a:buChar char="–"/>
              <a:defRPr sz="2000">
                <a:solidFill>
                  <a:schemeClr val="tx1"/>
                </a:solidFill>
                <a:latin typeface="Arial" panose="020B0604020202020204" pitchFamily="34" charset="0"/>
                <a:cs typeface="Arial" panose="020B0604020202020204" pitchFamily="34" charset="0"/>
              </a:defRPr>
            </a:lvl4pPr>
            <a:lvl5pPr marL="1462088" indent="-209550">
              <a:spcBef>
                <a:spcPct val="20000"/>
              </a:spcBef>
              <a:buChar char="»"/>
              <a:defRPr sz="2000">
                <a:solidFill>
                  <a:schemeClr val="tx1"/>
                </a:solidFill>
                <a:latin typeface="Arial" panose="020B0604020202020204" pitchFamily="34" charset="0"/>
                <a:cs typeface="Arial" panose="020B0604020202020204" pitchFamily="34" charset="0"/>
              </a:defRPr>
            </a:lvl5pPr>
            <a:lvl6pPr marL="19192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3764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28336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290888" indent="-2095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Clr>
                <a:srgbClr val="002060"/>
              </a:buClr>
              <a:buSzPct val="95000"/>
            </a:pPr>
            <a:r>
              <a:rPr lang="en-US" altLang="en-US" sz="1600" dirty="0">
                <a:solidFill>
                  <a:srgbClr val="002060"/>
                </a:solidFill>
              </a:rPr>
              <a:t>Collection 3 includes year long student attendance (regular and flexible), course completions (high school courses, Texas Virtual School Network (</a:t>
            </a:r>
            <a:r>
              <a:rPr lang="en-US" altLang="en-US" sz="1600" dirty="0" err="1">
                <a:solidFill>
                  <a:srgbClr val="002060"/>
                </a:solidFill>
              </a:rPr>
              <a:t>TxVSN</a:t>
            </a:r>
            <a:r>
              <a:rPr lang="en-US" altLang="en-US" sz="1600" dirty="0">
                <a:solidFill>
                  <a:srgbClr val="002060"/>
                </a:solidFill>
              </a:rPr>
              <a:t>) Online Schools program courses, and </a:t>
            </a:r>
            <a:r>
              <a:rPr lang="en-US" altLang="en-US" sz="1600" dirty="0" err="1">
                <a:solidFill>
                  <a:srgbClr val="002060"/>
                </a:solidFill>
              </a:rPr>
              <a:t>TxVSN</a:t>
            </a:r>
            <a:r>
              <a:rPr lang="en-US" altLang="en-US" sz="1600" dirty="0">
                <a:solidFill>
                  <a:srgbClr val="002060"/>
                </a:solidFill>
              </a:rPr>
              <a:t> Statewide Online Course Catalog courses), disciplinary actions, student restraints, Title I, Part A participation, course sections, teacher class assignments/staff data, district/charter school and campus performance ratings, school board requests, and Foundation High School Program participation data.</a:t>
            </a:r>
          </a:p>
          <a:p>
            <a:pPr>
              <a:buClr>
                <a:srgbClr val="002060"/>
              </a:buClr>
              <a:buSzPct val="95000"/>
            </a:pPr>
            <a:r>
              <a:rPr lang="en-US" altLang="en-US" sz="1600" dirty="0">
                <a:solidFill>
                  <a:srgbClr val="002060"/>
                </a:solidFill>
              </a:rPr>
              <a:t>Summer data are used to:</a:t>
            </a:r>
          </a:p>
          <a:p>
            <a:pPr lvl="1">
              <a:buClr>
                <a:srgbClr val="002060"/>
              </a:buClr>
              <a:buSzPct val="95000"/>
            </a:pPr>
            <a:r>
              <a:rPr lang="en-US" altLang="en-US" sz="1600" dirty="0">
                <a:solidFill>
                  <a:srgbClr val="002060"/>
                </a:solidFill>
              </a:rPr>
              <a:t>Calculate FSP final allotments</a:t>
            </a:r>
          </a:p>
          <a:p>
            <a:pPr lvl="1">
              <a:buClr>
                <a:srgbClr val="002060"/>
              </a:buClr>
              <a:buSzPct val="95000"/>
            </a:pPr>
            <a:r>
              <a:rPr lang="en-US" altLang="en-US" sz="1600" dirty="0">
                <a:solidFill>
                  <a:srgbClr val="002060"/>
                </a:solidFill>
              </a:rPr>
              <a:t>Calculate attendance and course completion	</a:t>
            </a:r>
          </a:p>
          <a:p>
            <a:pPr lvl="1">
              <a:buClr>
                <a:srgbClr val="002060"/>
              </a:buClr>
              <a:buSzPct val="95000"/>
            </a:pPr>
            <a:r>
              <a:rPr lang="en-US" altLang="en-US" sz="1600" dirty="0">
                <a:solidFill>
                  <a:srgbClr val="002060"/>
                </a:solidFill>
              </a:rPr>
              <a:t>Create a portion of TAPR	</a:t>
            </a:r>
          </a:p>
          <a:p>
            <a:pPr lvl="1">
              <a:buClr>
                <a:srgbClr val="002060"/>
              </a:buClr>
              <a:buSzPct val="95000"/>
            </a:pPr>
            <a:r>
              <a:rPr lang="en-US" altLang="en-US" sz="1600" dirty="0">
                <a:solidFill>
                  <a:srgbClr val="002060"/>
                </a:solidFill>
              </a:rPr>
              <a:t>Perform desk audits</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lang="en-US" altLang="en-US" sz="1600" dirty="0">
                <a:solidFill>
                  <a:srgbClr val="002060"/>
                </a:solidFill>
              </a:rPr>
              <a:t>CCMR/Accountability</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a:p>
            <a:pPr lvl="1">
              <a:buClr>
                <a:srgbClr val="002060"/>
              </a:buClr>
              <a:buSzPct val="95000"/>
            </a:pPr>
            <a:endParaRPr lang="en-US" altLang="en-US" sz="1600" dirty="0">
              <a:solidFill>
                <a:srgbClr val="002060"/>
              </a:solidFill>
            </a:endParaRPr>
          </a:p>
          <a:p>
            <a:pPr algn="ctr">
              <a:buClr>
                <a:srgbClr val="0BD0D9"/>
              </a:buClr>
              <a:buSzPct val="95000"/>
              <a:buFont typeface="Wingdings 2" panose="05020102010507070707" pitchFamily="18" charset="2"/>
              <a:buNone/>
            </a:pPr>
            <a:endParaRPr lang="en-US" altLang="en-US" sz="4000" dirty="0"/>
          </a:p>
          <a:p>
            <a:pPr>
              <a:buClr>
                <a:srgbClr val="0BD0D9"/>
              </a:buClr>
              <a:buSzPct val="95000"/>
              <a:buFont typeface="Wingdings 2" panose="05020102010507070707" pitchFamily="18" charset="2"/>
              <a:buNone/>
            </a:pPr>
            <a:endParaRPr lang="en-US" altLang="en-US" sz="1600" dirty="0"/>
          </a:p>
          <a:p>
            <a:pPr>
              <a:buClr>
                <a:srgbClr val="0BD0D9"/>
              </a:buClr>
              <a:buSzPct val="95000"/>
              <a:buFont typeface="Wingdings 2" panose="05020102010507070707" pitchFamily="18" charset="2"/>
              <a:buNone/>
            </a:pPr>
            <a:endParaRPr lang="en-US" altLang="en-US" sz="2000" dirty="0"/>
          </a:p>
          <a:p>
            <a:pPr>
              <a:buClr>
                <a:srgbClr val="0BD0D9"/>
              </a:buClr>
              <a:buSzPct val="95000"/>
              <a:buFont typeface="Wingdings 2" panose="05020102010507070707" pitchFamily="18" charset="2"/>
              <a:buNone/>
            </a:pPr>
            <a:endParaRPr lang="en-US" altLang="en-US" sz="2000" dirty="0"/>
          </a:p>
        </p:txBody>
      </p:sp>
      <p:sp>
        <p:nvSpPr>
          <p:cNvPr id="19461" name="AutoShape 11">
            <a:extLst>
              <a:ext uri="{FF2B5EF4-FFF2-40B4-BE49-F238E27FC236}">
                <a16:creationId xmlns:a16="http://schemas.microsoft.com/office/drawing/2014/main" id="{F0763FCE-3FFD-F368-D223-DB361C088F5A}"/>
              </a:ext>
            </a:extLst>
          </p:cNvPr>
          <p:cNvSpPr>
            <a:spLocks noChangeAspect="1" noChangeArrowheads="1"/>
          </p:cNvSpPr>
          <p:nvPr/>
        </p:nvSpPr>
        <p:spPr bwMode="auto">
          <a:xfrm>
            <a:off x="4419600" y="1219200"/>
            <a:ext cx="2819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9462" name="AutoShape 15">
            <a:extLst>
              <a:ext uri="{FF2B5EF4-FFF2-40B4-BE49-F238E27FC236}">
                <a16:creationId xmlns:a16="http://schemas.microsoft.com/office/drawing/2014/main" id="{0142E619-0C78-08B9-913A-293F26E479C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pic>
        <p:nvPicPr>
          <p:cNvPr id="3" name="Picture 2">
            <a:extLst>
              <a:ext uri="{FF2B5EF4-FFF2-40B4-BE49-F238E27FC236}">
                <a16:creationId xmlns:a16="http://schemas.microsoft.com/office/drawing/2014/main" id="{9570E7A0-48FA-F017-D496-CD3D389BB7EE}"/>
              </a:ext>
            </a:extLst>
          </p:cNvPr>
          <p:cNvPicPr>
            <a:picLocks noChangeAspect="1"/>
          </p:cNvPicPr>
          <p:nvPr/>
        </p:nvPicPr>
        <p:blipFill>
          <a:blip r:embed="rId2"/>
          <a:stretch>
            <a:fillRect/>
          </a:stretch>
        </p:blipFill>
        <p:spPr>
          <a:xfrm>
            <a:off x="1143029" y="669699"/>
            <a:ext cx="7772400" cy="235947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4A90285-1D9A-CC8B-B10D-0D61E507CDC7}"/>
              </a:ext>
            </a:extLst>
          </p:cNvPr>
          <p:cNvSpPr>
            <a:spLocks noGrp="1" noChangeArrowheads="1"/>
          </p:cNvSpPr>
          <p:nvPr>
            <p:ph type="title"/>
          </p:nvPr>
        </p:nvSpPr>
        <p:spPr>
          <a:xfrm>
            <a:off x="457200" y="457200"/>
            <a:ext cx="8229600" cy="639762"/>
          </a:xfrm>
        </p:spPr>
        <p:txBody>
          <a:bodyPr/>
          <a:lstStyle/>
          <a:p>
            <a:r>
              <a:rPr lang="en-US" altLang="en-US" sz="3200" dirty="0">
                <a:solidFill>
                  <a:srgbClr val="002060"/>
                </a:solidFill>
              </a:rPr>
              <a:t>Extended Collection</a:t>
            </a:r>
            <a:endParaRPr lang="en-US" altLang="en-US" sz="3200" dirty="0"/>
          </a:p>
        </p:txBody>
      </p:sp>
      <p:sp>
        <p:nvSpPr>
          <p:cNvPr id="20483" name="Slide Number Placeholder 2">
            <a:extLst>
              <a:ext uri="{FF2B5EF4-FFF2-40B4-BE49-F238E27FC236}">
                <a16:creationId xmlns:a16="http://schemas.microsoft.com/office/drawing/2014/main" id="{6C5D9946-A50E-14E2-9F7E-FD9167FF52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3D233CF-C882-4E74-84FA-2C4FD81CD7DB}" type="slidenum">
              <a:rPr lang="en-US" altLang="en-US" sz="1400" smtClean="0"/>
              <a:pPr>
                <a:spcBef>
                  <a:spcPct val="0"/>
                </a:spcBef>
                <a:buFontTx/>
                <a:buNone/>
              </a:pPr>
              <a:t>17</a:t>
            </a:fld>
            <a:endParaRPr lang="en-US" altLang="en-US" sz="1400"/>
          </a:p>
        </p:txBody>
      </p:sp>
      <p:sp>
        <p:nvSpPr>
          <p:cNvPr id="20484" name="TextBox 4">
            <a:extLst>
              <a:ext uri="{FF2B5EF4-FFF2-40B4-BE49-F238E27FC236}">
                <a16:creationId xmlns:a16="http://schemas.microsoft.com/office/drawing/2014/main" id="{2A9BE75A-7775-936F-92F8-EAE6B84E89F8}"/>
              </a:ext>
            </a:extLst>
          </p:cNvPr>
          <p:cNvSpPr txBox="1">
            <a:spLocks noChangeArrowheads="1"/>
          </p:cNvSpPr>
          <p:nvPr/>
        </p:nvSpPr>
        <p:spPr bwMode="auto">
          <a:xfrm>
            <a:off x="1447800" y="3886200"/>
            <a:ext cx="6629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800" dirty="0">
                <a:solidFill>
                  <a:srgbClr val="002060"/>
                </a:solidFill>
              </a:rPr>
              <a:t>Collection 4 includes special education extended year services (ESY) student data, Bilingual/ESL Summer School, Additional Days School Year (ADSY) program, student flexible attendance for credit recovery, summer- time dual credit course completions for students, high school CTE course completions and CP ELA and CP Math.</a:t>
            </a:r>
          </a:p>
          <a:p>
            <a:pPr>
              <a:spcBef>
                <a:spcPct val="0"/>
              </a:spcBef>
            </a:pPr>
            <a:r>
              <a:rPr lang="en-US" altLang="en-US" sz="1800" dirty="0">
                <a:solidFill>
                  <a:srgbClr val="002060"/>
                </a:solidFill>
              </a:rPr>
              <a:t>Only LEAs offering one of these described programs are required to report date for the PEIMS Extended Year submission.</a:t>
            </a:r>
          </a:p>
        </p:txBody>
      </p:sp>
      <p:pic>
        <p:nvPicPr>
          <p:cNvPr id="3" name="Picture 2">
            <a:extLst>
              <a:ext uri="{FF2B5EF4-FFF2-40B4-BE49-F238E27FC236}">
                <a16:creationId xmlns:a16="http://schemas.microsoft.com/office/drawing/2014/main" id="{11D700DB-D3A1-A13A-6767-CE6C4CB40718}"/>
              </a:ext>
            </a:extLst>
          </p:cNvPr>
          <p:cNvPicPr>
            <a:picLocks noChangeAspect="1"/>
          </p:cNvPicPr>
          <p:nvPr/>
        </p:nvPicPr>
        <p:blipFill>
          <a:blip r:embed="rId2"/>
          <a:stretch>
            <a:fillRect/>
          </a:stretch>
        </p:blipFill>
        <p:spPr>
          <a:xfrm>
            <a:off x="1219200" y="1438262"/>
            <a:ext cx="7620000" cy="2145520"/>
          </a:xfrm>
          <a:prstGeom prst="rect">
            <a:avLst/>
          </a:prstGeom>
        </p:spPr>
      </p:pic>
      <p:sp>
        <p:nvSpPr>
          <p:cNvPr id="4" name="TextBox 3">
            <a:extLst>
              <a:ext uri="{FF2B5EF4-FFF2-40B4-BE49-F238E27FC236}">
                <a16:creationId xmlns:a16="http://schemas.microsoft.com/office/drawing/2014/main" id="{0DD23903-B9D0-C9AA-7F4D-11607F45458D}"/>
              </a:ext>
            </a:extLst>
          </p:cNvPr>
          <p:cNvSpPr txBox="1"/>
          <p:nvPr/>
        </p:nvSpPr>
        <p:spPr>
          <a:xfrm>
            <a:off x="16002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B5AFC85-502B-71FE-E8C0-2C71149821DE}"/>
              </a:ext>
            </a:extLst>
          </p:cNvPr>
          <p:cNvSpPr>
            <a:spLocks noGrp="1" noChangeArrowheads="1"/>
          </p:cNvSpPr>
          <p:nvPr>
            <p:ph type="title"/>
          </p:nvPr>
        </p:nvSpPr>
        <p:spPr>
          <a:xfrm>
            <a:off x="914400" y="457200"/>
            <a:ext cx="8077200" cy="895350"/>
          </a:xfrm>
        </p:spPr>
        <p:txBody>
          <a:bodyPr/>
          <a:lstStyle/>
          <a:p>
            <a:pPr eaLnBrk="1" hangingPunct="1"/>
            <a:r>
              <a:rPr lang="en-US" altLang="en-US" sz="3200">
                <a:solidFill>
                  <a:srgbClr val="002060"/>
                </a:solidFill>
              </a:rPr>
              <a:t>What system(s) access do I need?</a:t>
            </a:r>
          </a:p>
        </p:txBody>
      </p:sp>
      <p:sp>
        <p:nvSpPr>
          <p:cNvPr id="11267" name="Content Placeholder 2">
            <a:extLst>
              <a:ext uri="{FF2B5EF4-FFF2-40B4-BE49-F238E27FC236}">
                <a16:creationId xmlns:a16="http://schemas.microsoft.com/office/drawing/2014/main" id="{60E8D763-6499-225A-567B-75F5F6675AF1}"/>
              </a:ext>
            </a:extLst>
          </p:cNvPr>
          <p:cNvSpPr>
            <a:spLocks noGrp="1"/>
          </p:cNvSpPr>
          <p:nvPr>
            <p:ph idx="1"/>
          </p:nvPr>
        </p:nvSpPr>
        <p:spPr>
          <a:xfrm>
            <a:off x="3505200" y="1828800"/>
            <a:ext cx="5257800" cy="4525963"/>
          </a:xfrm>
        </p:spPr>
        <p:txBody>
          <a:bodyPr rtlCol="0">
            <a:normAutofit/>
          </a:bodyPr>
          <a:lstStyle/>
          <a:p>
            <a:pPr eaLnBrk="1" fontAlgn="auto" hangingPunct="1">
              <a:lnSpc>
                <a:spcPct val="150000"/>
              </a:lnSpc>
              <a:spcAft>
                <a:spcPts val="0"/>
              </a:spcAft>
              <a:buFont typeface="Arial" pitchFamily="34" charset="0"/>
              <a:buChar char="•"/>
              <a:defRPr/>
            </a:pPr>
            <a:r>
              <a:rPr lang="en-US" sz="2000" dirty="0">
                <a:solidFill>
                  <a:srgbClr val="002060"/>
                </a:solidFill>
              </a:rPr>
              <a:t>TEAL</a:t>
            </a:r>
          </a:p>
          <a:p>
            <a:pPr eaLnBrk="1" fontAlgn="auto" hangingPunct="1">
              <a:lnSpc>
                <a:spcPct val="150000"/>
              </a:lnSpc>
              <a:spcAft>
                <a:spcPts val="0"/>
              </a:spcAft>
              <a:buFont typeface="Arial" pitchFamily="34" charset="0"/>
              <a:buChar char="•"/>
              <a:defRPr/>
            </a:pPr>
            <a:r>
              <a:rPr lang="en-US" sz="2000" dirty="0">
                <a:solidFill>
                  <a:srgbClr val="002060"/>
                </a:solidFill>
              </a:rPr>
              <a:t>TSDS PEIMS/UID/ET/TIMS</a:t>
            </a:r>
          </a:p>
          <a:p>
            <a:pPr lvl="1" eaLnBrk="1" fontAlgn="auto" hangingPunct="1">
              <a:lnSpc>
                <a:spcPct val="150000"/>
              </a:lnSpc>
              <a:spcAft>
                <a:spcPts val="0"/>
              </a:spcAft>
              <a:buFont typeface="Arial" pitchFamily="34" charset="0"/>
              <a:buChar char="•"/>
              <a:defRPr/>
            </a:pPr>
            <a:r>
              <a:rPr lang="en-US" sz="1600" dirty="0">
                <a:solidFill>
                  <a:srgbClr val="002060"/>
                </a:solidFill>
              </a:rPr>
              <a:t>Core Collection</a:t>
            </a:r>
          </a:p>
          <a:p>
            <a:pPr lvl="2" eaLnBrk="1" fontAlgn="auto" hangingPunct="1">
              <a:lnSpc>
                <a:spcPct val="150000"/>
              </a:lnSpc>
              <a:spcAft>
                <a:spcPts val="0"/>
              </a:spcAft>
              <a:buFont typeface="Arial" pitchFamily="34" charset="0"/>
              <a:buChar char="•"/>
              <a:defRPr/>
            </a:pPr>
            <a:r>
              <a:rPr lang="en-US" sz="1200" dirty="0">
                <a:solidFill>
                  <a:srgbClr val="002060"/>
                </a:solidFill>
              </a:rPr>
              <a:t>Charter School Waitlist</a:t>
            </a:r>
          </a:p>
          <a:p>
            <a:pPr lvl="2" eaLnBrk="1" fontAlgn="auto" hangingPunct="1">
              <a:lnSpc>
                <a:spcPct val="150000"/>
              </a:lnSpc>
              <a:spcAft>
                <a:spcPts val="0"/>
              </a:spcAft>
              <a:buFont typeface="Arial" pitchFamily="34" charset="0"/>
              <a:buChar char="•"/>
              <a:defRPr/>
            </a:pPr>
            <a:r>
              <a:rPr lang="en-US" sz="1200" dirty="0">
                <a:solidFill>
                  <a:srgbClr val="002060"/>
                </a:solidFill>
              </a:rPr>
              <a:t>Child Find</a:t>
            </a:r>
          </a:p>
          <a:p>
            <a:pPr lvl="2" eaLnBrk="1" fontAlgn="auto" hangingPunct="1">
              <a:lnSpc>
                <a:spcPct val="150000"/>
              </a:lnSpc>
              <a:spcAft>
                <a:spcPts val="0"/>
              </a:spcAft>
              <a:buFont typeface="Arial" pitchFamily="34" charset="0"/>
              <a:buChar char="•"/>
              <a:defRPr/>
            </a:pPr>
            <a:r>
              <a:rPr lang="en-US" sz="1200" dirty="0">
                <a:solidFill>
                  <a:srgbClr val="002060"/>
                </a:solidFill>
              </a:rPr>
              <a:t>Class Roster</a:t>
            </a:r>
          </a:p>
          <a:p>
            <a:pPr lvl="2" eaLnBrk="1" fontAlgn="auto" hangingPunct="1">
              <a:lnSpc>
                <a:spcPct val="150000"/>
              </a:lnSpc>
              <a:spcAft>
                <a:spcPts val="0"/>
              </a:spcAft>
              <a:buFont typeface="Arial" pitchFamily="34" charset="0"/>
              <a:buChar char="•"/>
              <a:defRPr/>
            </a:pPr>
            <a:r>
              <a:rPr lang="en-US" sz="1200" dirty="0">
                <a:solidFill>
                  <a:srgbClr val="002060"/>
                </a:solidFill>
              </a:rPr>
              <a:t>ECDS</a:t>
            </a:r>
          </a:p>
          <a:p>
            <a:pPr lvl="2" eaLnBrk="1" fontAlgn="auto" hangingPunct="1">
              <a:lnSpc>
                <a:spcPct val="150000"/>
              </a:lnSpc>
              <a:spcAft>
                <a:spcPts val="0"/>
              </a:spcAft>
              <a:buFont typeface="Arial" pitchFamily="34" charset="0"/>
              <a:buChar char="•"/>
              <a:defRPr/>
            </a:pPr>
            <a:r>
              <a:rPr lang="en-US" sz="1200" dirty="0">
                <a:solidFill>
                  <a:srgbClr val="002060"/>
                </a:solidFill>
              </a:rPr>
              <a:t>RFT</a:t>
            </a:r>
          </a:p>
          <a:p>
            <a:pPr lvl="2" eaLnBrk="1" fontAlgn="auto" hangingPunct="1">
              <a:lnSpc>
                <a:spcPct val="150000"/>
              </a:lnSpc>
              <a:spcAft>
                <a:spcPts val="0"/>
              </a:spcAft>
              <a:buFont typeface="Arial" pitchFamily="34" charset="0"/>
              <a:buChar char="•"/>
              <a:defRPr/>
            </a:pPr>
            <a:r>
              <a:rPr lang="en-US" sz="1200" dirty="0">
                <a:solidFill>
                  <a:srgbClr val="002060"/>
                </a:solidFill>
              </a:rPr>
              <a:t>Special Education Language Acquisition</a:t>
            </a:r>
          </a:p>
          <a:p>
            <a:pPr lvl="2" eaLnBrk="1" fontAlgn="auto" hangingPunct="1">
              <a:lnSpc>
                <a:spcPct val="150000"/>
              </a:lnSpc>
              <a:spcAft>
                <a:spcPts val="0"/>
              </a:spcAft>
              <a:buFont typeface="Arial" pitchFamily="34" charset="0"/>
              <a:buChar char="•"/>
              <a:defRPr/>
            </a:pPr>
            <a:r>
              <a:rPr lang="en-US" sz="1200" dirty="0">
                <a:solidFill>
                  <a:srgbClr val="002060"/>
                </a:solidFill>
              </a:rPr>
              <a:t>SPPI-14</a:t>
            </a:r>
          </a:p>
          <a:p>
            <a:pPr eaLnBrk="1" fontAlgn="auto" hangingPunct="1">
              <a:lnSpc>
                <a:spcPct val="150000"/>
              </a:lnSpc>
              <a:spcAft>
                <a:spcPts val="0"/>
              </a:spcAft>
              <a:buFont typeface="Arial" pitchFamily="34" charset="0"/>
              <a:buChar char="•"/>
              <a:defRPr/>
            </a:pPr>
            <a:r>
              <a:rPr lang="en-US" sz="2000" dirty="0" err="1">
                <a:solidFill>
                  <a:srgbClr val="002060"/>
                </a:solidFill>
              </a:rPr>
              <a:t>TREx</a:t>
            </a:r>
            <a:endParaRPr lang="en-US" sz="2000" dirty="0">
              <a:solidFill>
                <a:srgbClr val="002060"/>
              </a:solidFill>
            </a:endParaRPr>
          </a:p>
          <a:p>
            <a:pPr eaLnBrk="1" fontAlgn="auto" hangingPunct="1">
              <a:spcAft>
                <a:spcPts val="0"/>
              </a:spcAft>
              <a:buFont typeface="Arial" pitchFamily="34" charset="0"/>
              <a:buChar char="•"/>
              <a:defRPr/>
            </a:pPr>
            <a:endParaRPr lang="en-US" dirty="0">
              <a:solidFill>
                <a:schemeClr val="tx1">
                  <a:lumMod val="50000"/>
                  <a:lumOff val="50000"/>
                </a:schemeClr>
              </a:solidFill>
            </a:endParaRPr>
          </a:p>
        </p:txBody>
      </p:sp>
      <p:sp>
        <p:nvSpPr>
          <p:cNvPr id="21508" name="Slide Number Placeholder 4">
            <a:extLst>
              <a:ext uri="{FF2B5EF4-FFF2-40B4-BE49-F238E27FC236}">
                <a16:creationId xmlns:a16="http://schemas.microsoft.com/office/drawing/2014/main" id="{C24C8225-26F7-3529-D59E-65C88463BAD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83B70D7-D443-44B6-9823-73FF21EA3BE6}" type="slidenum">
              <a:rPr lang="en-US" altLang="en-US" sz="1400" smtClean="0"/>
              <a:pPr>
                <a:spcBef>
                  <a:spcPct val="0"/>
                </a:spcBef>
                <a:buFontTx/>
                <a:buNone/>
              </a:pPr>
              <a:t>18</a:t>
            </a:fld>
            <a:endParaRPr lang="en-US" altLang="en-US" sz="1400"/>
          </a:p>
        </p:txBody>
      </p:sp>
      <p:sp>
        <p:nvSpPr>
          <p:cNvPr id="3" name="TextBox 2">
            <a:extLst>
              <a:ext uri="{FF2B5EF4-FFF2-40B4-BE49-F238E27FC236}">
                <a16:creationId xmlns:a16="http://schemas.microsoft.com/office/drawing/2014/main" id="{679FDE35-5932-1AA3-EA24-D1CB191E62D6}"/>
              </a:ext>
            </a:extLst>
          </p:cNvPr>
          <p:cNvSpPr txBox="1"/>
          <p:nvPr/>
        </p:nvSpPr>
        <p:spPr>
          <a:xfrm>
            <a:off x="19050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39F639B-040B-A838-0D28-0042C6519A58}"/>
              </a:ext>
            </a:extLst>
          </p:cNvPr>
          <p:cNvSpPr>
            <a:spLocks noGrp="1" noChangeArrowheads="1"/>
          </p:cNvSpPr>
          <p:nvPr>
            <p:ph type="title"/>
          </p:nvPr>
        </p:nvSpPr>
        <p:spPr>
          <a:xfrm>
            <a:off x="457200" y="0"/>
            <a:ext cx="8229600" cy="1066800"/>
          </a:xfrm>
        </p:spPr>
        <p:txBody>
          <a:bodyPr/>
          <a:lstStyle/>
          <a:p>
            <a:pPr eaLnBrk="1" hangingPunct="1"/>
            <a:br>
              <a:rPr lang="en-US" altLang="en-US" sz="3200">
                <a:solidFill>
                  <a:srgbClr val="002060"/>
                </a:solidFill>
              </a:rPr>
            </a:br>
            <a:r>
              <a:rPr lang="en-US" altLang="en-US" sz="3200">
                <a:solidFill>
                  <a:srgbClr val="002060"/>
                </a:solidFill>
              </a:rPr>
              <a:t>What is TEAL?</a:t>
            </a:r>
          </a:p>
        </p:txBody>
      </p:sp>
      <p:sp>
        <p:nvSpPr>
          <p:cNvPr id="17411" name="Content Placeholder 2">
            <a:extLst>
              <a:ext uri="{FF2B5EF4-FFF2-40B4-BE49-F238E27FC236}">
                <a16:creationId xmlns:a16="http://schemas.microsoft.com/office/drawing/2014/main" id="{F1BCD7D2-F855-9B4A-7C05-A4A6FF4A49F4}"/>
              </a:ext>
            </a:extLst>
          </p:cNvPr>
          <p:cNvSpPr>
            <a:spLocks noGrp="1"/>
          </p:cNvSpPr>
          <p:nvPr>
            <p:ph idx="1"/>
          </p:nvPr>
        </p:nvSpPr>
        <p:spPr>
          <a:xfrm>
            <a:off x="914400" y="1905000"/>
            <a:ext cx="8001000" cy="3124200"/>
          </a:xfrm>
        </p:spPr>
        <p:txBody>
          <a:bodyPr/>
          <a:lstStyle/>
          <a:p>
            <a:pPr eaLnBrk="1" hangingPunct="1">
              <a:defRPr/>
            </a:pPr>
            <a:r>
              <a:rPr lang="en-US" altLang="en-US" sz="2000" dirty="0">
                <a:solidFill>
                  <a:srgbClr val="002060"/>
                </a:solidFill>
              </a:rPr>
              <a:t>The Texas Education Agency Login (TEAL) provides a </a:t>
            </a:r>
            <a:r>
              <a:rPr lang="en-US" altLang="en-US" sz="2000" dirty="0">
                <a:solidFill>
                  <a:schemeClr val="bg2">
                    <a:lumMod val="25000"/>
                  </a:schemeClr>
                </a:solidFill>
              </a:rPr>
              <a:t>secure</a:t>
            </a:r>
            <a:r>
              <a:rPr lang="en-US" altLang="en-US" sz="2000" dirty="0">
                <a:solidFill>
                  <a:srgbClr val="002060"/>
                </a:solidFill>
              </a:rPr>
              <a:t> gateway to log in to TEA web applications. Only one account (user name/password) is needed to access numerous TEA applications. TEAL also provides functionality so that organizations can manage user application accounts. Currently many TEA web applications are using the older login environment, TEASE, but over time most TEA applications will migrate to TEAL.</a:t>
            </a:r>
          </a:p>
          <a:p>
            <a:pPr eaLnBrk="1" hangingPunct="1">
              <a:defRPr/>
            </a:pPr>
            <a:r>
              <a:rPr lang="en-US" altLang="en-US" sz="2000" dirty="0">
                <a:solidFill>
                  <a:srgbClr val="002060"/>
                </a:solidFill>
              </a:rPr>
              <a:t>Once you have a TEAL account, you may link your other  accounts to the TEAL account.</a:t>
            </a:r>
          </a:p>
          <a:p>
            <a:pPr eaLnBrk="1" hangingPunct="1">
              <a:defRPr/>
            </a:pPr>
            <a:endParaRPr lang="en-US" altLang="en-US" sz="2800" dirty="0">
              <a:solidFill>
                <a:srgbClr val="002060"/>
              </a:solidFill>
            </a:endParaRPr>
          </a:p>
        </p:txBody>
      </p:sp>
      <p:sp>
        <p:nvSpPr>
          <p:cNvPr id="22532" name="Slide Number Placeholder 3">
            <a:extLst>
              <a:ext uri="{FF2B5EF4-FFF2-40B4-BE49-F238E27FC236}">
                <a16:creationId xmlns:a16="http://schemas.microsoft.com/office/drawing/2014/main" id="{7B05F7F6-E777-27C9-C42C-0DE3A62258D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F333BDD-24F3-4B83-BCA3-EF5334A59119}" type="slidenum">
              <a:rPr lang="en-US" altLang="en-US" sz="1400" smtClean="0"/>
              <a:pPr>
                <a:spcBef>
                  <a:spcPct val="0"/>
                </a:spcBef>
                <a:buFontTx/>
                <a:buNone/>
              </a:pPr>
              <a:t>19</a:t>
            </a:fld>
            <a:endParaRPr lang="en-US" altLang="en-US" sz="1400"/>
          </a:p>
        </p:txBody>
      </p:sp>
      <p:sp>
        <p:nvSpPr>
          <p:cNvPr id="3" name="TextBox 2">
            <a:extLst>
              <a:ext uri="{FF2B5EF4-FFF2-40B4-BE49-F238E27FC236}">
                <a16:creationId xmlns:a16="http://schemas.microsoft.com/office/drawing/2014/main" id="{2991B78D-A831-04C7-6287-89D0FFFE650D}"/>
              </a:ext>
            </a:extLst>
          </p:cNvPr>
          <p:cNvSpPr txBox="1"/>
          <p:nvPr/>
        </p:nvSpPr>
        <p:spPr>
          <a:xfrm>
            <a:off x="1963783"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EAE61E5-AE3D-88F2-0A66-DCACB56DDCF2}"/>
              </a:ext>
            </a:extLst>
          </p:cNvPr>
          <p:cNvSpPr>
            <a:spLocks noGrp="1" noChangeArrowheads="1"/>
          </p:cNvSpPr>
          <p:nvPr>
            <p:ph type="title"/>
          </p:nvPr>
        </p:nvSpPr>
        <p:spPr/>
        <p:txBody>
          <a:bodyPr/>
          <a:lstStyle/>
          <a:p>
            <a:pPr eaLnBrk="1" hangingPunct="1"/>
            <a:br>
              <a:rPr lang="en-US" altLang="en-US" b="1"/>
            </a:br>
            <a:br>
              <a:rPr lang="en-US" altLang="en-US" b="1"/>
            </a:br>
            <a:endParaRPr lang="en-US" altLang="en-US"/>
          </a:p>
        </p:txBody>
      </p:sp>
      <p:sp>
        <p:nvSpPr>
          <p:cNvPr id="7171" name="Content Placeholder 2">
            <a:extLst>
              <a:ext uri="{FF2B5EF4-FFF2-40B4-BE49-F238E27FC236}">
                <a16:creationId xmlns:a16="http://schemas.microsoft.com/office/drawing/2014/main" id="{5BA5779E-6976-9411-8A08-A318D695C58E}"/>
              </a:ext>
            </a:extLst>
          </p:cNvPr>
          <p:cNvSpPr>
            <a:spLocks noGrp="1" noChangeArrowheads="1"/>
          </p:cNvSpPr>
          <p:nvPr>
            <p:ph idx="1"/>
          </p:nvPr>
        </p:nvSpPr>
        <p:spPr>
          <a:xfrm>
            <a:off x="1066800" y="304800"/>
            <a:ext cx="7848600" cy="5821363"/>
          </a:xfrm>
        </p:spPr>
        <p:txBody>
          <a:bodyPr/>
          <a:lstStyle/>
          <a:p>
            <a:pPr marL="0" indent="0" algn="ctr" eaLnBrk="1" hangingPunct="1">
              <a:buFontTx/>
              <a:buNone/>
            </a:pPr>
            <a:endParaRPr lang="en-US" altLang="en-US" b="1">
              <a:solidFill>
                <a:srgbClr val="002060"/>
              </a:solidFill>
            </a:endParaRPr>
          </a:p>
          <a:p>
            <a:pPr marL="0" indent="0" algn="ctr" eaLnBrk="1" hangingPunct="1">
              <a:buFontTx/>
              <a:buNone/>
            </a:pPr>
            <a:r>
              <a:rPr lang="en-US" altLang="en-US" sz="3600">
                <a:solidFill>
                  <a:srgbClr val="002060"/>
                </a:solidFill>
              </a:rPr>
              <a:t>Survival Skills:</a:t>
            </a:r>
          </a:p>
          <a:p>
            <a:pPr marL="0" indent="0" algn="ctr" eaLnBrk="1" hangingPunct="1">
              <a:buFontTx/>
              <a:buNone/>
            </a:pPr>
            <a:r>
              <a:rPr lang="en-US" altLang="en-US" sz="3600">
                <a:solidFill>
                  <a:srgbClr val="002060"/>
                </a:solidFill>
              </a:rPr>
              <a:t>New District PEIMS Coordinators</a:t>
            </a:r>
          </a:p>
          <a:p>
            <a:pPr marL="0" indent="0" algn="ctr" eaLnBrk="1" hangingPunct="1">
              <a:buFontTx/>
              <a:buNone/>
            </a:pPr>
            <a:endParaRPr lang="en-US" altLang="en-US" sz="4000">
              <a:solidFill>
                <a:srgbClr val="002060"/>
              </a:solidFill>
            </a:endParaRP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P	-  Public</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E	-  Education</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 I	-  Information</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M	-  Management </a:t>
            </a:r>
          </a:p>
          <a:p>
            <a:pPr lvl="4" eaLnBrk="1" hangingPunct="1">
              <a:lnSpc>
                <a:spcPct val="80000"/>
              </a:lnSpc>
              <a:buClr>
                <a:schemeClr val="hlink"/>
              </a:buClr>
              <a:buFont typeface="Arial" panose="020B0604020202020204" pitchFamily="34" charset="0"/>
              <a:buChar char="•"/>
            </a:pPr>
            <a:r>
              <a:rPr lang="en-US" altLang="en-US" sz="3600">
                <a:solidFill>
                  <a:srgbClr val="002060"/>
                </a:solidFill>
              </a:rPr>
              <a:t>S	-  System</a:t>
            </a:r>
          </a:p>
          <a:p>
            <a:pPr marL="0" indent="0" algn="ctr" eaLnBrk="1" hangingPunct="1">
              <a:buFontTx/>
              <a:buNone/>
            </a:pPr>
            <a:endParaRPr lang="en-US" altLang="en-US" sz="4000">
              <a:solidFill>
                <a:srgbClr val="002060"/>
              </a:solidFill>
            </a:endParaRPr>
          </a:p>
        </p:txBody>
      </p:sp>
      <p:sp>
        <p:nvSpPr>
          <p:cNvPr id="7172" name="Slide Number Placeholder 3">
            <a:extLst>
              <a:ext uri="{FF2B5EF4-FFF2-40B4-BE49-F238E27FC236}">
                <a16:creationId xmlns:a16="http://schemas.microsoft.com/office/drawing/2014/main" id="{FF1A16AB-002C-4187-1B4D-7F36DA19C2C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B130F95-48F9-41DC-94E4-A9CC30725480}" type="slidenum">
              <a:rPr lang="en-US" altLang="en-US" sz="1400" smtClean="0"/>
              <a:pPr>
                <a:spcBef>
                  <a:spcPct val="0"/>
                </a:spcBef>
                <a:buFontTx/>
                <a:buNone/>
              </a:pPr>
              <a:t>2</a:t>
            </a:fld>
            <a:endParaRPr lang="en-US" altLang="en-US" sz="1400"/>
          </a:p>
        </p:txBody>
      </p:sp>
      <p:sp>
        <p:nvSpPr>
          <p:cNvPr id="5" name="TextBox 4">
            <a:extLst>
              <a:ext uri="{FF2B5EF4-FFF2-40B4-BE49-F238E27FC236}">
                <a16:creationId xmlns:a16="http://schemas.microsoft.com/office/drawing/2014/main" id="{9ED464F1-626F-964A-E475-2E3FD3740E47}"/>
              </a:ext>
            </a:extLst>
          </p:cNvPr>
          <p:cNvSpPr txBox="1"/>
          <p:nvPr/>
        </p:nvSpPr>
        <p:spPr>
          <a:xfrm>
            <a:off x="1952897" y="6529251"/>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74670DFE-0773-12E6-82B6-3549794C2B5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1589E7A-D621-4441-935B-F1D7B3362E9F}" type="slidenum">
              <a:rPr lang="en-US" altLang="en-US" sz="1400" smtClean="0"/>
              <a:pPr>
                <a:spcBef>
                  <a:spcPct val="0"/>
                </a:spcBef>
                <a:buFontTx/>
                <a:buNone/>
              </a:pPr>
              <a:t>20</a:t>
            </a:fld>
            <a:endParaRPr lang="en-US" altLang="en-US" sz="1400"/>
          </a:p>
        </p:txBody>
      </p:sp>
      <p:sp>
        <p:nvSpPr>
          <p:cNvPr id="23555" name="TextBox 6">
            <a:extLst>
              <a:ext uri="{FF2B5EF4-FFF2-40B4-BE49-F238E27FC236}">
                <a16:creationId xmlns:a16="http://schemas.microsoft.com/office/drawing/2014/main" id="{7B917DF6-63E9-8371-55A6-D4366212DBDC}"/>
              </a:ext>
            </a:extLst>
          </p:cNvPr>
          <p:cNvSpPr txBox="1">
            <a:spLocks noChangeArrowheads="1"/>
          </p:cNvSpPr>
          <p:nvPr/>
        </p:nvSpPr>
        <p:spPr bwMode="auto">
          <a:xfrm>
            <a:off x="914400" y="60198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hlinkClick r:id="rId2"/>
              </a:rPr>
              <a:t>https://pryor.tea.state.tx.us/TSP/TEASecurePortal/Access/LogonServlet</a:t>
            </a:r>
            <a:r>
              <a:rPr lang="en-US" altLang="en-US" sz="1800"/>
              <a:t> </a:t>
            </a:r>
          </a:p>
        </p:txBody>
      </p:sp>
      <p:pic>
        <p:nvPicPr>
          <p:cNvPr id="23556" name="Picture 1">
            <a:extLst>
              <a:ext uri="{FF2B5EF4-FFF2-40B4-BE49-F238E27FC236}">
                <a16:creationId xmlns:a16="http://schemas.microsoft.com/office/drawing/2014/main" id="{31DD85E7-4CC1-D105-99B7-62B3E612EF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304800"/>
            <a:ext cx="5400675"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B8F825B1-54B0-C761-FC6B-67FE7DB7B56C}"/>
              </a:ext>
            </a:extLst>
          </p:cNvPr>
          <p:cNvSpPr>
            <a:spLocks noGrp="1" noChangeArrowheads="1"/>
          </p:cNvSpPr>
          <p:nvPr>
            <p:ph type="title"/>
          </p:nvPr>
        </p:nvSpPr>
        <p:spPr>
          <a:xfrm>
            <a:off x="762000" y="22225"/>
            <a:ext cx="8229600" cy="914400"/>
          </a:xfrm>
        </p:spPr>
        <p:txBody>
          <a:bodyPr/>
          <a:lstStyle/>
          <a:p>
            <a:pPr eaLnBrk="1" hangingPunct="1"/>
            <a:r>
              <a:rPr lang="en-US" altLang="en-US" sz="3200">
                <a:solidFill>
                  <a:srgbClr val="002060"/>
                </a:solidFill>
              </a:rPr>
              <a:t>What is UNIQUE – ID?</a:t>
            </a:r>
          </a:p>
        </p:txBody>
      </p:sp>
      <p:sp>
        <p:nvSpPr>
          <p:cNvPr id="25603" name="Content Placeholder 2">
            <a:extLst>
              <a:ext uri="{FF2B5EF4-FFF2-40B4-BE49-F238E27FC236}">
                <a16:creationId xmlns:a16="http://schemas.microsoft.com/office/drawing/2014/main" id="{C2012ADA-7463-E619-FADB-927AD1A35A51}"/>
              </a:ext>
            </a:extLst>
          </p:cNvPr>
          <p:cNvSpPr>
            <a:spLocks noGrp="1" noChangeArrowheads="1"/>
          </p:cNvSpPr>
          <p:nvPr>
            <p:ph idx="1"/>
          </p:nvPr>
        </p:nvSpPr>
        <p:spPr>
          <a:xfrm>
            <a:off x="990600" y="914400"/>
            <a:ext cx="8001000" cy="3886200"/>
          </a:xfrm>
        </p:spPr>
        <p:txBody>
          <a:bodyPr/>
          <a:lstStyle/>
          <a:p>
            <a:pPr eaLnBrk="1" hangingPunct="1"/>
            <a:r>
              <a:rPr lang="en-US" altLang="en-US" sz="2000">
                <a:solidFill>
                  <a:srgbClr val="002060"/>
                </a:solidFill>
              </a:rPr>
              <a:t>TEA provides an application called UNIQUE-ID which maintains a unique identifier database entry for every student and staff within the Texas public school and open enrollment Charter system.  The UNIQUE-ID application allows authorized ESC, district or campus users the ability to search for existing students or staff within the UNIQUE-ID database.  Users with either UIDLEA or UIDCAMPUS roles within the UNIQUE-ID application may also add a new student/staff to or update an existing student/staff in the database.</a:t>
            </a:r>
          </a:p>
          <a:p>
            <a:pPr eaLnBrk="1" hangingPunct="1"/>
            <a:r>
              <a:rPr lang="en-US" altLang="en-US" sz="2000">
                <a:solidFill>
                  <a:srgbClr val="002060"/>
                </a:solidFill>
              </a:rPr>
              <a:t>These features allow districts to correct errors before submitting their PEIMS data to TEA. </a:t>
            </a:r>
          </a:p>
        </p:txBody>
      </p:sp>
      <p:sp>
        <p:nvSpPr>
          <p:cNvPr id="25604" name="Slide Number Placeholder 4">
            <a:extLst>
              <a:ext uri="{FF2B5EF4-FFF2-40B4-BE49-F238E27FC236}">
                <a16:creationId xmlns:a16="http://schemas.microsoft.com/office/drawing/2014/main" id="{02D714C6-BC37-F6CB-92C9-53B8C826BD0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F8FF0A-4AB4-46E4-BC74-28DBA2101BFD}" type="slidenum">
              <a:rPr lang="en-US" altLang="en-US" sz="1400" smtClean="0"/>
              <a:pPr>
                <a:spcBef>
                  <a:spcPct val="0"/>
                </a:spcBef>
                <a:buFontTx/>
                <a:buNone/>
              </a:pPr>
              <a:t>21</a:t>
            </a:fld>
            <a:endParaRPr lang="en-US" altLang="en-US" sz="1400"/>
          </a:p>
        </p:txBody>
      </p:sp>
      <p:pic>
        <p:nvPicPr>
          <p:cNvPr id="25605" name="Picture 1">
            <a:extLst>
              <a:ext uri="{FF2B5EF4-FFF2-40B4-BE49-F238E27FC236}">
                <a16:creationId xmlns:a16="http://schemas.microsoft.com/office/drawing/2014/main" id="{4B409B80-BEA8-83C3-1EA7-055CD61185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649788"/>
            <a:ext cx="5164138"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F385485-E759-878A-A6E2-75E4570490D4}"/>
              </a:ext>
            </a:extLst>
          </p:cNvPr>
          <p:cNvSpPr txBox="1"/>
          <p:nvPr/>
        </p:nvSpPr>
        <p:spPr>
          <a:xfrm>
            <a:off x="1781969"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F95CA4E-0940-EDAD-2E26-2162AA9E84E9}"/>
              </a:ext>
            </a:extLst>
          </p:cNvPr>
          <p:cNvSpPr>
            <a:spLocks noGrp="1" noChangeArrowheads="1"/>
          </p:cNvSpPr>
          <p:nvPr>
            <p:ph type="title"/>
          </p:nvPr>
        </p:nvSpPr>
        <p:spPr>
          <a:xfrm>
            <a:off x="457200" y="76200"/>
            <a:ext cx="8229600" cy="1066800"/>
          </a:xfrm>
        </p:spPr>
        <p:txBody>
          <a:bodyPr/>
          <a:lstStyle/>
          <a:p>
            <a:pPr eaLnBrk="1" hangingPunct="1"/>
            <a:r>
              <a:rPr lang="en-US" altLang="en-US" sz="3200">
                <a:solidFill>
                  <a:srgbClr val="002060"/>
                </a:solidFill>
              </a:rPr>
              <a:t>What is ET ?</a:t>
            </a:r>
          </a:p>
        </p:txBody>
      </p:sp>
      <p:sp>
        <p:nvSpPr>
          <p:cNvPr id="25603" name="Content Placeholder 2">
            <a:extLst>
              <a:ext uri="{FF2B5EF4-FFF2-40B4-BE49-F238E27FC236}">
                <a16:creationId xmlns:a16="http://schemas.microsoft.com/office/drawing/2014/main" id="{A20DE77F-B7B3-A859-8F3D-F309097FACCD}"/>
              </a:ext>
            </a:extLst>
          </p:cNvPr>
          <p:cNvSpPr>
            <a:spLocks noGrp="1"/>
          </p:cNvSpPr>
          <p:nvPr>
            <p:ph idx="1"/>
          </p:nvPr>
        </p:nvSpPr>
        <p:spPr>
          <a:xfrm>
            <a:off x="990600" y="1066800"/>
            <a:ext cx="8001000" cy="5654675"/>
          </a:xfrm>
        </p:spPr>
        <p:txBody>
          <a:bodyPr/>
          <a:lstStyle/>
          <a:p>
            <a:pPr marL="0" indent="0" eaLnBrk="1" hangingPunct="1">
              <a:buFontTx/>
              <a:buNone/>
              <a:defRPr/>
            </a:pPr>
            <a:r>
              <a:rPr lang="en-US" altLang="en-US" sz="2000" dirty="0">
                <a:solidFill>
                  <a:srgbClr val="002060"/>
                </a:solidFill>
              </a:rPr>
              <a:t>The Enrollment Tracking (ET) application is designed as an extension to PID (Person Identification Database).  It provides districts and open-enrollment charter schools the ability to maintain student information via ET events.  An ET event is an individual student's enrollment to or withdrawal from a campus ID of enrollment coupled with the date the event took place.  ET events are part of a student's PID record and can be very helpful when a district needs to identify any previous Texas districts of enrollment for students newly enrolled in their districts.</a:t>
            </a:r>
          </a:p>
          <a:p>
            <a:pPr marL="0" indent="0" eaLnBrk="1" hangingPunct="1">
              <a:buFontTx/>
              <a:buNone/>
              <a:defRPr/>
            </a:pPr>
            <a:endParaRPr lang="en-US" altLang="en-US" sz="1100" dirty="0">
              <a:solidFill>
                <a:srgbClr val="002060"/>
              </a:solidFill>
            </a:endParaRPr>
          </a:p>
          <a:p>
            <a:pPr eaLnBrk="1" hangingPunct="1">
              <a:defRPr/>
            </a:pPr>
            <a:r>
              <a:rPr lang="en-US" altLang="en-US" sz="2000" dirty="0">
                <a:solidFill>
                  <a:srgbClr val="002060"/>
                </a:solidFill>
              </a:rPr>
              <a:t>Each week school is in session (if there is a change/update) beginning the second Friday in September.</a:t>
            </a:r>
            <a:endParaRPr lang="en-US" altLang="en-US" sz="2000" dirty="0">
              <a:solidFill>
                <a:srgbClr val="002060"/>
              </a:solidFill>
              <a:highlight>
                <a:srgbClr val="FF0000"/>
              </a:highlight>
            </a:endParaRPr>
          </a:p>
          <a:p>
            <a:pPr eaLnBrk="1" hangingPunct="1">
              <a:defRPr/>
            </a:pPr>
            <a:r>
              <a:rPr lang="en-US" altLang="en-US" sz="2000" dirty="0">
                <a:solidFill>
                  <a:srgbClr val="002060"/>
                </a:solidFill>
              </a:rPr>
              <a:t>Tracks students throughout…</a:t>
            </a:r>
          </a:p>
          <a:p>
            <a:pPr eaLnBrk="1" hangingPunct="1">
              <a:defRPr/>
            </a:pPr>
            <a:r>
              <a:rPr lang="en-US" altLang="en-US" sz="2000" dirty="0">
                <a:solidFill>
                  <a:srgbClr val="002060"/>
                </a:solidFill>
              </a:rPr>
              <a:t>Get accurate data at enrollment…</a:t>
            </a:r>
          </a:p>
          <a:p>
            <a:pPr eaLnBrk="1" hangingPunct="1">
              <a:defRPr/>
            </a:pPr>
            <a:r>
              <a:rPr lang="en-US" altLang="en-US" sz="2000" dirty="0">
                <a:solidFill>
                  <a:srgbClr val="002060"/>
                </a:solidFill>
              </a:rPr>
              <a:t>See student’s enrollment history…</a:t>
            </a:r>
          </a:p>
          <a:p>
            <a:pPr eaLnBrk="1" hangingPunct="1">
              <a:defRPr/>
            </a:pPr>
            <a:r>
              <a:rPr lang="en-US" altLang="en-US" sz="2000" dirty="0">
                <a:solidFill>
                  <a:srgbClr val="002060"/>
                </a:solidFill>
              </a:rPr>
              <a:t>Helps locate Texas movers…</a:t>
            </a:r>
          </a:p>
          <a:p>
            <a:pPr eaLnBrk="1" hangingPunct="1">
              <a:defRPr/>
            </a:pPr>
            <a:r>
              <a:rPr lang="en-US" altLang="en-US" sz="2000" dirty="0">
                <a:solidFill>
                  <a:srgbClr val="002060"/>
                </a:solidFill>
              </a:rPr>
              <a:t>Avoid duplicate enrollment…</a:t>
            </a:r>
            <a:endParaRPr lang="en-US" altLang="en-US" sz="2400" dirty="0">
              <a:solidFill>
                <a:srgbClr val="002060"/>
              </a:solidFill>
            </a:endParaRPr>
          </a:p>
        </p:txBody>
      </p:sp>
      <p:sp>
        <p:nvSpPr>
          <p:cNvPr id="26628" name="Slide Number Placeholder 4">
            <a:extLst>
              <a:ext uri="{FF2B5EF4-FFF2-40B4-BE49-F238E27FC236}">
                <a16:creationId xmlns:a16="http://schemas.microsoft.com/office/drawing/2014/main" id="{5B7AB0E2-0378-ABA4-EE8F-057B0E398AE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BED7EEF-8DA0-4C1E-8D13-B5DD422FF9A1}" type="slidenum">
              <a:rPr lang="en-US" altLang="en-US" sz="1400" smtClean="0"/>
              <a:pPr>
                <a:spcBef>
                  <a:spcPct val="0"/>
                </a:spcBef>
                <a:buFontTx/>
                <a:buNone/>
              </a:pPr>
              <a:t>22</a:t>
            </a:fld>
            <a:endParaRPr lang="en-US" altLang="en-US" sz="1400"/>
          </a:p>
        </p:txBody>
      </p:sp>
      <p:sp>
        <p:nvSpPr>
          <p:cNvPr id="3" name="TextBox 2">
            <a:extLst>
              <a:ext uri="{FF2B5EF4-FFF2-40B4-BE49-F238E27FC236}">
                <a16:creationId xmlns:a16="http://schemas.microsoft.com/office/drawing/2014/main" id="{55C8B6D6-276D-4CEF-D4AA-5295417148D8}"/>
              </a:ext>
            </a:extLst>
          </p:cNvPr>
          <p:cNvSpPr txBox="1"/>
          <p:nvPr/>
        </p:nvSpPr>
        <p:spPr>
          <a:xfrm>
            <a:off x="1485900" y="6601645"/>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C624F8-FD2E-DEE0-F0D4-5C9C4090DCC9}"/>
              </a:ext>
            </a:extLst>
          </p:cNvPr>
          <p:cNvSpPr>
            <a:spLocks noGrp="1"/>
          </p:cNvSpPr>
          <p:nvPr>
            <p:ph type="title"/>
          </p:nvPr>
        </p:nvSpPr>
        <p:spPr>
          <a:xfrm>
            <a:off x="838200" y="2286000"/>
            <a:ext cx="8229600" cy="1143000"/>
          </a:xfrm>
        </p:spPr>
        <p:txBody>
          <a:bodyPr/>
          <a:lstStyle/>
          <a:p>
            <a:r>
              <a:rPr lang="en-US" dirty="0"/>
              <a:t>Core Collections</a:t>
            </a:r>
          </a:p>
        </p:txBody>
      </p:sp>
      <p:sp>
        <p:nvSpPr>
          <p:cNvPr id="4" name="Slide Number Placeholder 3">
            <a:extLst>
              <a:ext uri="{FF2B5EF4-FFF2-40B4-BE49-F238E27FC236}">
                <a16:creationId xmlns:a16="http://schemas.microsoft.com/office/drawing/2014/main" id="{E127491C-B77D-9392-5A28-06FF8979B9FA}"/>
              </a:ext>
            </a:extLst>
          </p:cNvPr>
          <p:cNvSpPr>
            <a:spLocks noGrp="1"/>
          </p:cNvSpPr>
          <p:nvPr>
            <p:ph type="sldNum" sz="quarter" idx="12"/>
          </p:nvPr>
        </p:nvSpPr>
        <p:spPr/>
        <p:txBody>
          <a:bodyPr/>
          <a:lstStyle/>
          <a:p>
            <a:pPr>
              <a:defRPr/>
            </a:pPr>
            <a:fld id="{B6C87CD9-323B-4AF7-B34C-6FC2445C9512}" type="slidenum">
              <a:rPr lang="en-US" altLang="en-US" smtClean="0"/>
              <a:pPr>
                <a:defRPr/>
              </a:pPr>
              <a:t>23</a:t>
            </a:fld>
            <a:endParaRPr lang="en-US" altLang="en-US"/>
          </a:p>
        </p:txBody>
      </p:sp>
      <p:sp>
        <p:nvSpPr>
          <p:cNvPr id="3" name="TextBox 2">
            <a:extLst>
              <a:ext uri="{FF2B5EF4-FFF2-40B4-BE49-F238E27FC236}">
                <a16:creationId xmlns:a16="http://schemas.microsoft.com/office/drawing/2014/main" id="{48863704-A039-D697-C41F-59DB022BF509}"/>
              </a:ext>
            </a:extLst>
          </p:cNvPr>
          <p:cNvSpPr txBox="1"/>
          <p:nvPr/>
        </p:nvSpPr>
        <p:spPr>
          <a:xfrm>
            <a:off x="19050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0217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a:extLst>
              <a:ext uri="{FF2B5EF4-FFF2-40B4-BE49-F238E27FC236}">
                <a16:creationId xmlns:a16="http://schemas.microsoft.com/office/drawing/2014/main" id="{022FF350-1B35-5F4B-0268-13529ACE872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E0B32BD-B5DF-415F-BFD2-6F88A3A26649}" type="slidenum">
              <a:rPr lang="en-US" altLang="en-US" sz="1400" smtClean="0"/>
              <a:pPr>
                <a:spcBef>
                  <a:spcPct val="0"/>
                </a:spcBef>
                <a:buFontTx/>
                <a:buNone/>
              </a:pPr>
              <a:t>24</a:t>
            </a:fld>
            <a:endParaRPr lang="en-US" altLang="en-US" sz="1400"/>
          </a:p>
        </p:txBody>
      </p:sp>
      <p:sp>
        <p:nvSpPr>
          <p:cNvPr id="28675" name="Title 3">
            <a:extLst>
              <a:ext uri="{FF2B5EF4-FFF2-40B4-BE49-F238E27FC236}">
                <a16:creationId xmlns:a16="http://schemas.microsoft.com/office/drawing/2014/main" id="{9F39C25C-2AE2-DF81-20C4-EED558080AD0}"/>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Charter School Waitlist</a:t>
            </a:r>
          </a:p>
        </p:txBody>
      </p:sp>
      <p:sp>
        <p:nvSpPr>
          <p:cNvPr id="28676" name="Content Placeholder 5">
            <a:extLst>
              <a:ext uri="{FF2B5EF4-FFF2-40B4-BE49-F238E27FC236}">
                <a16:creationId xmlns:a16="http://schemas.microsoft.com/office/drawing/2014/main" id="{AD1AC0AB-A13B-A549-5047-2B241AC420B0}"/>
              </a:ext>
            </a:extLst>
          </p:cNvPr>
          <p:cNvSpPr>
            <a:spLocks noGrp="1" noChangeArrowheads="1"/>
          </p:cNvSpPr>
          <p:nvPr>
            <p:ph sz="half" idx="4294967295"/>
          </p:nvPr>
        </p:nvSpPr>
        <p:spPr>
          <a:xfrm>
            <a:off x="976313" y="1001713"/>
            <a:ext cx="8091487" cy="5257800"/>
          </a:xfrm>
        </p:spPr>
        <p:txBody>
          <a:bodyPr/>
          <a:lstStyle/>
          <a:p>
            <a:pPr eaLnBrk="1" hangingPunct="1"/>
            <a:r>
              <a:rPr lang="en-US" altLang="en-US" sz="2000">
                <a:solidFill>
                  <a:srgbClr val="002060"/>
                </a:solidFill>
              </a:rPr>
              <a:t>The purpose of the Charter School Waitlist Collection is to meet the requirements of TEC Chapter 12, Subchapter D, Section 12.1174 by collecting information about enrollment and the use of a waiting list.</a:t>
            </a:r>
          </a:p>
          <a:p>
            <a:pPr eaLnBrk="1" hangingPunct="1"/>
            <a:r>
              <a:rPr lang="en-US" altLang="en-US" sz="2000">
                <a:solidFill>
                  <a:srgbClr val="002060"/>
                </a:solidFill>
              </a:rPr>
              <a:t>Texas Education Code (TEC), §12.1174, added by SB 2293, Texas Legislature, 86th Regular Session, 2019, requires that the governing body of a charter school report certain student enrollment and waitlist data to TEA no later than the last Friday of October of each school year.  Students who have applied but are not enrolled in the charter school and who are on a waitlist, must be reported to the agency in addition to the number of students enrolled and the educational enrollment capacity. </a:t>
            </a:r>
          </a:p>
          <a:p>
            <a:pPr eaLnBrk="1" hangingPunct="1"/>
            <a:r>
              <a:rPr lang="en-US" altLang="en-US" sz="2000">
                <a:solidFill>
                  <a:srgbClr val="002060"/>
                </a:solidFill>
              </a:rPr>
              <a:t>All data must be reported as of the last Friday in September and the data is due to the agency by the close of the collection on the last Friday in October.</a:t>
            </a:r>
          </a:p>
        </p:txBody>
      </p:sp>
      <p:sp>
        <p:nvSpPr>
          <p:cNvPr id="3" name="TextBox 2">
            <a:extLst>
              <a:ext uri="{FF2B5EF4-FFF2-40B4-BE49-F238E27FC236}">
                <a16:creationId xmlns:a16="http://schemas.microsoft.com/office/drawing/2014/main" id="{88AAD218-752A-046D-148A-4144A241FD00}"/>
              </a:ext>
            </a:extLst>
          </p:cNvPr>
          <p:cNvSpPr txBox="1"/>
          <p:nvPr/>
        </p:nvSpPr>
        <p:spPr>
          <a:xfrm>
            <a:off x="1676400"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a:extLst>
              <a:ext uri="{FF2B5EF4-FFF2-40B4-BE49-F238E27FC236}">
                <a16:creationId xmlns:a16="http://schemas.microsoft.com/office/drawing/2014/main" id="{8759AFC2-CA36-3941-B5A8-86B4095BF92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5C7C536-BFAE-427D-8C09-47BF4D354E1D}" type="slidenum">
              <a:rPr lang="en-US" altLang="en-US" sz="1400" smtClean="0"/>
              <a:pPr>
                <a:spcBef>
                  <a:spcPct val="0"/>
                </a:spcBef>
                <a:buFontTx/>
                <a:buNone/>
              </a:pPr>
              <a:t>25</a:t>
            </a:fld>
            <a:endParaRPr lang="en-US" altLang="en-US" sz="1400"/>
          </a:p>
        </p:txBody>
      </p:sp>
      <p:sp>
        <p:nvSpPr>
          <p:cNvPr id="29699" name="Title 3">
            <a:extLst>
              <a:ext uri="{FF2B5EF4-FFF2-40B4-BE49-F238E27FC236}">
                <a16:creationId xmlns:a16="http://schemas.microsoft.com/office/drawing/2014/main" id="{7DBE7658-D03C-C1B7-4462-C4D613882226}"/>
              </a:ext>
            </a:extLst>
          </p:cNvPr>
          <p:cNvSpPr>
            <a:spLocks noGrp="1" noChangeArrowheads="1"/>
          </p:cNvSpPr>
          <p:nvPr>
            <p:ph type="title" idx="4294967295"/>
          </p:nvPr>
        </p:nvSpPr>
        <p:spPr>
          <a:xfrm>
            <a:off x="1066800" y="76200"/>
            <a:ext cx="7315200" cy="898525"/>
          </a:xfrm>
        </p:spPr>
        <p:txBody>
          <a:bodyPr/>
          <a:lstStyle/>
          <a:p>
            <a:pPr eaLnBrk="1" hangingPunct="1"/>
            <a:r>
              <a:rPr lang="en-US" altLang="en-US" sz="3200" dirty="0">
                <a:solidFill>
                  <a:srgbClr val="002060"/>
                </a:solidFill>
              </a:rPr>
              <a:t>Child Find</a:t>
            </a:r>
          </a:p>
        </p:txBody>
      </p:sp>
      <p:sp>
        <p:nvSpPr>
          <p:cNvPr id="29700" name="Content Placeholder 5">
            <a:extLst>
              <a:ext uri="{FF2B5EF4-FFF2-40B4-BE49-F238E27FC236}">
                <a16:creationId xmlns:a16="http://schemas.microsoft.com/office/drawing/2014/main" id="{198007E5-60B2-1F6F-5937-8E22F639BA1F}"/>
              </a:ext>
            </a:extLst>
          </p:cNvPr>
          <p:cNvSpPr>
            <a:spLocks noGrp="1" noChangeArrowheads="1"/>
          </p:cNvSpPr>
          <p:nvPr>
            <p:ph sz="half" idx="4294967295"/>
          </p:nvPr>
        </p:nvSpPr>
        <p:spPr>
          <a:xfrm>
            <a:off x="976313" y="1371600"/>
            <a:ext cx="7939087" cy="4887913"/>
          </a:xfrm>
        </p:spPr>
        <p:txBody>
          <a:bodyPr/>
          <a:lstStyle/>
          <a:p>
            <a:pPr eaLnBrk="1" hangingPunct="1"/>
            <a:r>
              <a:rPr lang="en-US" altLang="en-US" sz="2000">
                <a:solidFill>
                  <a:srgbClr val="002060"/>
                </a:solidFill>
              </a:rPr>
              <a:t>Child Find combines State Performance Plan Indicator 11 (SPPI-11) and State Performance Plan Indicator 12 (SPPI-12) in the TSDS Core Collection. SPPI-11 refers to the timely evaluation of students, ages 3-21, for special education services under Part B of IDEA. SPPI-12 refers to children who are referred from Part C of IDEA prior to age 3, found eligible for Part B of IDEA, and have an individualized education plan (IEP) developed and implemented by their third birthday to receive early childhood special education (ECSE) services from a local education agency (LEA). Both SPPI-11 and SPPI-12 are compliance indicators and data are needed to meet federal reporting requirements related to special education Child Find activities.</a:t>
            </a:r>
          </a:p>
        </p:txBody>
      </p:sp>
      <p:sp>
        <p:nvSpPr>
          <p:cNvPr id="3" name="TextBox 2">
            <a:extLst>
              <a:ext uri="{FF2B5EF4-FFF2-40B4-BE49-F238E27FC236}">
                <a16:creationId xmlns:a16="http://schemas.microsoft.com/office/drawing/2014/main" id="{4E7BBED7-5BCE-3C15-CDB7-FA42CB341226}"/>
              </a:ext>
            </a:extLst>
          </p:cNvPr>
          <p:cNvSpPr txBox="1"/>
          <p:nvPr/>
        </p:nvSpPr>
        <p:spPr>
          <a:xfrm>
            <a:off x="19431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a:extLst>
              <a:ext uri="{FF2B5EF4-FFF2-40B4-BE49-F238E27FC236}">
                <a16:creationId xmlns:a16="http://schemas.microsoft.com/office/drawing/2014/main" id="{6E19A7D0-F934-0875-B803-CA856AEF1C7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2A17550-E703-42D1-88C7-E8F05D994C3F}" type="slidenum">
              <a:rPr lang="en-US" altLang="en-US" sz="1400" smtClean="0"/>
              <a:pPr>
                <a:spcBef>
                  <a:spcPct val="0"/>
                </a:spcBef>
                <a:buFontTx/>
                <a:buNone/>
              </a:pPr>
              <a:t>26</a:t>
            </a:fld>
            <a:endParaRPr lang="en-US" altLang="en-US" sz="1400"/>
          </a:p>
        </p:txBody>
      </p:sp>
      <p:sp>
        <p:nvSpPr>
          <p:cNvPr id="30723" name="Title 3">
            <a:extLst>
              <a:ext uri="{FF2B5EF4-FFF2-40B4-BE49-F238E27FC236}">
                <a16:creationId xmlns:a16="http://schemas.microsoft.com/office/drawing/2014/main" id="{2E20AB02-874C-ECA1-8A82-9E9945B8D813}"/>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Class Roster (CR)</a:t>
            </a:r>
          </a:p>
        </p:txBody>
      </p:sp>
      <p:sp>
        <p:nvSpPr>
          <p:cNvPr id="30724" name="Content Placeholder 5">
            <a:extLst>
              <a:ext uri="{FF2B5EF4-FFF2-40B4-BE49-F238E27FC236}">
                <a16:creationId xmlns:a16="http://schemas.microsoft.com/office/drawing/2014/main" id="{7252103E-1A61-9097-7A28-6DF158D2AE21}"/>
              </a:ext>
            </a:extLst>
          </p:cNvPr>
          <p:cNvSpPr>
            <a:spLocks noGrp="1" noChangeArrowheads="1"/>
          </p:cNvSpPr>
          <p:nvPr>
            <p:ph sz="half" idx="4294967295"/>
          </p:nvPr>
        </p:nvSpPr>
        <p:spPr>
          <a:xfrm>
            <a:off x="976313" y="1371600"/>
            <a:ext cx="7939087" cy="4887913"/>
          </a:xfrm>
        </p:spPr>
        <p:txBody>
          <a:bodyPr/>
          <a:lstStyle/>
          <a:p>
            <a:pPr eaLnBrk="1" hangingPunct="1"/>
            <a:r>
              <a:rPr lang="en-US" altLang="en-US" sz="2000">
                <a:solidFill>
                  <a:srgbClr val="002060"/>
                </a:solidFill>
              </a:rPr>
              <a:t>The Class Roster collection is used to report data about course offerings, teacher demographics, teacher class assignments, student demographics, and student class enrollments.  The data is used to create a student assessment data portal accessible by school districts, teachers, parents, students, and public institutions of higher education.  Class Roster collects information in advance of and close to the time assessments are administered so that vendors can link that student to their correct teachers.  This allows the TEA to provide assessment results through the assessment portal at the individual classroom level.</a:t>
            </a:r>
          </a:p>
        </p:txBody>
      </p:sp>
      <p:sp>
        <p:nvSpPr>
          <p:cNvPr id="3" name="TextBox 2">
            <a:extLst>
              <a:ext uri="{FF2B5EF4-FFF2-40B4-BE49-F238E27FC236}">
                <a16:creationId xmlns:a16="http://schemas.microsoft.com/office/drawing/2014/main" id="{1987D47D-610B-DA86-B8C6-6204C3DECFB2}"/>
              </a:ext>
            </a:extLst>
          </p:cNvPr>
          <p:cNvSpPr txBox="1"/>
          <p:nvPr/>
        </p:nvSpPr>
        <p:spPr>
          <a:xfrm>
            <a:off x="1905000" y="658422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a:extLst>
              <a:ext uri="{FF2B5EF4-FFF2-40B4-BE49-F238E27FC236}">
                <a16:creationId xmlns:a16="http://schemas.microsoft.com/office/drawing/2014/main" id="{1CBD919F-607F-7486-550F-07398358482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467EA44-89ED-45E3-82A8-EEC37A559443}" type="slidenum">
              <a:rPr lang="en-US" altLang="en-US" sz="1400" smtClean="0"/>
              <a:pPr>
                <a:spcBef>
                  <a:spcPct val="0"/>
                </a:spcBef>
                <a:buFontTx/>
                <a:buNone/>
              </a:pPr>
              <a:t>27</a:t>
            </a:fld>
            <a:endParaRPr lang="en-US" altLang="en-US" sz="1400"/>
          </a:p>
        </p:txBody>
      </p:sp>
      <p:sp>
        <p:nvSpPr>
          <p:cNvPr id="31747" name="Title 3">
            <a:extLst>
              <a:ext uri="{FF2B5EF4-FFF2-40B4-BE49-F238E27FC236}">
                <a16:creationId xmlns:a16="http://schemas.microsoft.com/office/drawing/2014/main" id="{EF1E90C1-E6C3-2ABA-330C-AEF6E51E2193}"/>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Early Childhood Data System (ECDS)</a:t>
            </a:r>
          </a:p>
        </p:txBody>
      </p:sp>
      <p:sp>
        <p:nvSpPr>
          <p:cNvPr id="31748" name="Content Placeholder 5">
            <a:extLst>
              <a:ext uri="{FF2B5EF4-FFF2-40B4-BE49-F238E27FC236}">
                <a16:creationId xmlns:a16="http://schemas.microsoft.com/office/drawing/2014/main" id="{B9CB385F-38CE-A228-E351-7AA02D80A560}"/>
              </a:ext>
            </a:extLst>
          </p:cNvPr>
          <p:cNvSpPr>
            <a:spLocks noGrp="1" noChangeArrowheads="1"/>
          </p:cNvSpPr>
          <p:nvPr>
            <p:ph sz="half" idx="4294967295"/>
          </p:nvPr>
        </p:nvSpPr>
        <p:spPr>
          <a:xfrm>
            <a:off x="976313" y="1371600"/>
            <a:ext cx="7939087" cy="4887913"/>
          </a:xfrm>
        </p:spPr>
        <p:txBody>
          <a:bodyPr/>
          <a:lstStyle/>
          <a:p>
            <a:pPr eaLnBrk="1" hangingPunct="1"/>
            <a:r>
              <a:rPr lang="en-US" altLang="en-US" sz="2000">
                <a:solidFill>
                  <a:srgbClr val="002060"/>
                </a:solidFill>
              </a:rPr>
              <a:t>The purpose of the ECDS Collection is to inform parents, school administrators, the public, statewide stakeholders, community, and policymakers about the quality of early childhood education and help direct resources in an informed manner. </a:t>
            </a:r>
            <a:endParaRPr lang="en-US" altLang="en-US" sz="2400">
              <a:solidFill>
                <a:srgbClr val="002060"/>
              </a:solidFill>
            </a:endParaRPr>
          </a:p>
        </p:txBody>
      </p:sp>
      <p:sp>
        <p:nvSpPr>
          <p:cNvPr id="3" name="TextBox 2">
            <a:extLst>
              <a:ext uri="{FF2B5EF4-FFF2-40B4-BE49-F238E27FC236}">
                <a16:creationId xmlns:a16="http://schemas.microsoft.com/office/drawing/2014/main" id="{830C2440-49CC-AFA3-9543-7E3C033A769D}"/>
              </a:ext>
            </a:extLst>
          </p:cNvPr>
          <p:cNvSpPr txBox="1"/>
          <p:nvPr/>
        </p:nvSpPr>
        <p:spPr>
          <a:xfrm>
            <a:off x="19812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a:extLst>
              <a:ext uri="{FF2B5EF4-FFF2-40B4-BE49-F238E27FC236}">
                <a16:creationId xmlns:a16="http://schemas.microsoft.com/office/drawing/2014/main" id="{AB400BC9-F864-11B5-AD16-9ADA6802D4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2E43874-88A1-45A7-9673-F6CC26BC7644}" type="slidenum">
              <a:rPr lang="en-US" altLang="en-US" sz="1400" smtClean="0"/>
              <a:pPr>
                <a:spcBef>
                  <a:spcPct val="0"/>
                </a:spcBef>
                <a:buFontTx/>
                <a:buNone/>
              </a:pPr>
              <a:t>28</a:t>
            </a:fld>
            <a:endParaRPr lang="en-US" altLang="en-US" sz="1400"/>
          </a:p>
        </p:txBody>
      </p:sp>
      <p:sp>
        <p:nvSpPr>
          <p:cNvPr id="32771" name="Title 3">
            <a:extLst>
              <a:ext uri="{FF2B5EF4-FFF2-40B4-BE49-F238E27FC236}">
                <a16:creationId xmlns:a16="http://schemas.microsoft.com/office/drawing/2014/main" id="{A10127D3-13D0-552D-4C1B-82D017D21934}"/>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Residential Facility Tracker (RFT)</a:t>
            </a:r>
          </a:p>
        </p:txBody>
      </p:sp>
      <p:sp>
        <p:nvSpPr>
          <p:cNvPr id="32772" name="Content Placeholder 5">
            <a:extLst>
              <a:ext uri="{FF2B5EF4-FFF2-40B4-BE49-F238E27FC236}">
                <a16:creationId xmlns:a16="http://schemas.microsoft.com/office/drawing/2014/main" id="{5148E1BD-D969-7357-0C4F-B503D9B1A0F7}"/>
              </a:ext>
            </a:extLst>
          </p:cNvPr>
          <p:cNvSpPr>
            <a:spLocks noGrp="1" noChangeArrowheads="1"/>
          </p:cNvSpPr>
          <p:nvPr>
            <p:ph sz="half" idx="4294967295"/>
          </p:nvPr>
        </p:nvSpPr>
        <p:spPr>
          <a:xfrm>
            <a:off x="1020763" y="838200"/>
            <a:ext cx="7939087" cy="5791200"/>
          </a:xfrm>
        </p:spPr>
        <p:txBody>
          <a:bodyPr/>
          <a:lstStyle/>
          <a:p>
            <a:pPr eaLnBrk="1" hangingPunct="1"/>
            <a:r>
              <a:rPr lang="en-US" altLang="en-US" sz="2000">
                <a:solidFill>
                  <a:srgbClr val="002060"/>
                </a:solidFill>
              </a:rPr>
              <a:t>The purpose of the RF Tracker Collection is to oversee and monitor the programs provided to students with disabilities who reside in residential facilities (RFs). </a:t>
            </a:r>
          </a:p>
          <a:p>
            <a:pPr eaLnBrk="1" hangingPunct="1"/>
            <a:r>
              <a:rPr lang="en-US" altLang="en-US" sz="2000">
                <a:solidFill>
                  <a:srgbClr val="002060"/>
                </a:solidFill>
              </a:rPr>
              <a:t>Each LEA with a Residential Facility within its boundaries or jurisdiction, in which students with disabilities reside, must validate the data collection by December 3, 2021, as outlined in the Texas Education Data Standards (TEDS). The RF Tracker application will remain open for data entry after December 3, 2021, as LEAs are required to maintain current and accurate records in the system. LEAs must validate and complete the RF tracker submission by July 21, 2022. </a:t>
            </a:r>
          </a:p>
          <a:p>
            <a:pPr eaLnBrk="1" hangingPunct="1"/>
            <a:r>
              <a:rPr lang="en-US" altLang="en-US" sz="2000">
                <a:solidFill>
                  <a:srgbClr val="002060"/>
                </a:solidFill>
              </a:rPr>
              <a:t>A Residential Facility, for this purpose, is defined as a facility that provides 24-hour custody or care of students 22 years of age or younger who reside in the facility for detention, treatment, foster care, or any non-educational purpose.</a:t>
            </a:r>
          </a:p>
          <a:p>
            <a:pPr eaLnBrk="1" hangingPunct="1"/>
            <a:r>
              <a:rPr lang="en-US" altLang="en-US" sz="2000">
                <a:solidFill>
                  <a:srgbClr val="002060"/>
                </a:solidFill>
              </a:rPr>
              <a:t>A Residential Facility is NOT a traditional foster home licensed by the Texas Department of Family and Protective Services. </a:t>
            </a:r>
          </a:p>
        </p:txBody>
      </p:sp>
      <p:sp>
        <p:nvSpPr>
          <p:cNvPr id="3" name="TextBox 2">
            <a:extLst>
              <a:ext uri="{FF2B5EF4-FFF2-40B4-BE49-F238E27FC236}">
                <a16:creationId xmlns:a16="http://schemas.microsoft.com/office/drawing/2014/main" id="{62C26817-5574-DFD5-AEEE-90434B80B27A}"/>
              </a:ext>
            </a:extLst>
          </p:cNvPr>
          <p:cNvSpPr txBox="1"/>
          <p:nvPr/>
        </p:nvSpPr>
        <p:spPr>
          <a:xfrm>
            <a:off x="170815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a:extLst>
              <a:ext uri="{FF2B5EF4-FFF2-40B4-BE49-F238E27FC236}">
                <a16:creationId xmlns:a16="http://schemas.microsoft.com/office/drawing/2014/main" id="{B6398225-A969-6F14-45B0-7CF68FBE84E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C256407-549C-4FCD-9E9A-8EB7F1387C1F}" type="slidenum">
              <a:rPr lang="en-US" altLang="en-US" sz="1400" smtClean="0"/>
              <a:pPr>
                <a:spcBef>
                  <a:spcPct val="0"/>
                </a:spcBef>
                <a:buFontTx/>
                <a:buNone/>
              </a:pPr>
              <a:t>29</a:t>
            </a:fld>
            <a:endParaRPr lang="en-US" altLang="en-US" sz="1400"/>
          </a:p>
        </p:txBody>
      </p:sp>
      <p:sp>
        <p:nvSpPr>
          <p:cNvPr id="33795" name="Title 3">
            <a:extLst>
              <a:ext uri="{FF2B5EF4-FFF2-40B4-BE49-F238E27FC236}">
                <a16:creationId xmlns:a16="http://schemas.microsoft.com/office/drawing/2014/main" id="{73FF9A80-0D1E-3A3D-6FA2-DA15B6948275}"/>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Special Education Language Acquisition (SELA)</a:t>
            </a:r>
          </a:p>
        </p:txBody>
      </p:sp>
      <p:sp>
        <p:nvSpPr>
          <p:cNvPr id="6" name="Content Placeholder 5">
            <a:extLst>
              <a:ext uri="{FF2B5EF4-FFF2-40B4-BE49-F238E27FC236}">
                <a16:creationId xmlns:a16="http://schemas.microsoft.com/office/drawing/2014/main" id="{7F12EF4B-0ED6-F751-8509-2B3FE4CE668B}"/>
              </a:ext>
            </a:extLst>
          </p:cNvPr>
          <p:cNvSpPr>
            <a:spLocks noGrp="1"/>
          </p:cNvSpPr>
          <p:nvPr>
            <p:ph sz="half" idx="4294967295"/>
          </p:nvPr>
        </p:nvSpPr>
        <p:spPr>
          <a:xfrm>
            <a:off x="976313" y="1371600"/>
            <a:ext cx="7939087" cy="4887913"/>
          </a:xfrm>
        </p:spPr>
        <p:txBody>
          <a:bodyPr rtlCol="0">
            <a:normAutofit fontScale="92500" lnSpcReduction="20000"/>
          </a:bodyPr>
          <a:lstStyle/>
          <a:p>
            <a:pPr eaLnBrk="1" fontAlgn="auto" hangingPunct="1">
              <a:spcAft>
                <a:spcPts val="0"/>
              </a:spcAft>
              <a:buFont typeface="Arial" pitchFamily="34" charset="0"/>
              <a:buChar char="•"/>
              <a:defRPr/>
            </a:pPr>
            <a:r>
              <a:rPr lang="en-US" sz="2000" dirty="0">
                <a:solidFill>
                  <a:srgbClr val="002060"/>
                </a:solidFill>
              </a:rPr>
              <a:t> House Bill (HB) 548, passed in the 86th Legislative Session, amends Subchapter I, Chapter 29, Education Code by adding Section 29.316. This section requires the commissioner of the Texas Education Agency and the executive commissioner of the Health and Human Services Commission (HHSC) to ensure that the language acquisition of each child eight years of age or younger who is deaf or hard of hearing is regularly assessed using a tool or assessment.  Additionally, no later than August 31 of each year, a report shall be published on the language acquisition of children eight years of age or younger who are deaf or hard of hearing.</a:t>
            </a:r>
          </a:p>
          <a:p>
            <a:pPr eaLnBrk="1" fontAlgn="auto" hangingPunct="1">
              <a:spcAft>
                <a:spcPts val="0"/>
              </a:spcAft>
              <a:buFont typeface="Arial" pitchFamily="34" charset="0"/>
              <a:buChar char="•"/>
              <a:defRPr/>
            </a:pPr>
            <a:endParaRPr lang="en-US" sz="2000" dirty="0">
              <a:solidFill>
                <a:srgbClr val="002060"/>
              </a:solidFill>
            </a:endParaRPr>
          </a:p>
          <a:p>
            <a:pPr eaLnBrk="1" fontAlgn="auto" hangingPunct="1">
              <a:spcAft>
                <a:spcPts val="0"/>
              </a:spcAft>
              <a:buFont typeface="Arial" pitchFamily="34" charset="0"/>
              <a:buChar char="•"/>
              <a:defRPr/>
            </a:pPr>
            <a:r>
              <a:rPr lang="en-US" sz="2000" dirty="0">
                <a:solidFill>
                  <a:srgbClr val="002060"/>
                </a:solidFill>
              </a:rPr>
              <a:t>The Special Education Language Acquisition (SELA) collection will report data on the language acquisition of children eight years of age or younger who are deaf or hard of hearing, identified with an auditory impairment or deaf/blind using the following DISABILITY-TYPE codes: ’02’ Deaf-Blindness (Deaf-Blind) or ‘06’ Deaf And Hard Of Hearing.  The </a:t>
            </a:r>
            <a:r>
              <a:rPr lang="en-US" sz="2000" dirty="0" err="1">
                <a:solidFill>
                  <a:srgbClr val="002060"/>
                </a:solidFill>
              </a:rPr>
              <a:t>StudentSpecialEdProgramAssociationExtension</a:t>
            </a:r>
            <a:r>
              <a:rPr lang="en-US" sz="2000" dirty="0">
                <a:solidFill>
                  <a:srgbClr val="002060"/>
                </a:solidFill>
              </a:rPr>
              <a:t> complex type will be used to gather information about language acquisition services being provided to deaf or hard of hearing students. </a:t>
            </a:r>
          </a:p>
        </p:txBody>
      </p:sp>
      <p:sp>
        <p:nvSpPr>
          <p:cNvPr id="3" name="TextBox 2">
            <a:extLst>
              <a:ext uri="{FF2B5EF4-FFF2-40B4-BE49-F238E27FC236}">
                <a16:creationId xmlns:a16="http://schemas.microsoft.com/office/drawing/2014/main" id="{977F3EDB-5ECC-672D-8113-44D91BDEDD7E}"/>
              </a:ext>
            </a:extLst>
          </p:cNvPr>
          <p:cNvSpPr txBox="1"/>
          <p:nvPr/>
        </p:nvSpPr>
        <p:spPr>
          <a:xfrm>
            <a:off x="1981200" y="6601645"/>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E99F7BF-94B3-AD22-081C-598711FC7CC1}"/>
              </a:ext>
            </a:extLst>
          </p:cNvPr>
          <p:cNvSpPr>
            <a:spLocks noGrp="1"/>
          </p:cNvSpPr>
          <p:nvPr>
            <p:ph type="title"/>
          </p:nvPr>
        </p:nvSpPr>
        <p:spPr>
          <a:xfrm>
            <a:off x="1066800" y="0"/>
            <a:ext cx="7620000" cy="381000"/>
          </a:xfrm>
        </p:spPr>
        <p:txBody>
          <a:bodyPr/>
          <a:lstStyle/>
          <a:p>
            <a:pPr eaLnBrk="1" hangingPunct="1">
              <a:defRPr/>
            </a:pPr>
            <a:br>
              <a:rPr lang="en-US" altLang="en-US" sz="3200" dirty="0">
                <a:solidFill>
                  <a:schemeClr val="accent2">
                    <a:lumMod val="75000"/>
                  </a:schemeClr>
                </a:solidFill>
              </a:rPr>
            </a:br>
            <a:r>
              <a:rPr lang="en-US" altLang="en-US" sz="3200" dirty="0">
                <a:solidFill>
                  <a:schemeClr val="accent2">
                    <a:lumMod val="75000"/>
                  </a:schemeClr>
                </a:solidFill>
              </a:rPr>
              <a:t>Topics that will be discussed today</a:t>
            </a:r>
            <a:br>
              <a:rPr lang="en-US" altLang="en-US" sz="3200" dirty="0">
                <a:solidFill>
                  <a:schemeClr val="accent2">
                    <a:lumMod val="75000"/>
                  </a:schemeClr>
                </a:solidFill>
              </a:rPr>
            </a:br>
            <a:endParaRPr lang="en-US" altLang="en-US" sz="2800" dirty="0">
              <a:solidFill>
                <a:schemeClr val="accent2">
                  <a:lumMod val="75000"/>
                </a:schemeClr>
              </a:solidFill>
            </a:endParaRPr>
          </a:p>
        </p:txBody>
      </p:sp>
      <p:sp>
        <p:nvSpPr>
          <p:cNvPr id="5123" name="Content Placeholder 2">
            <a:extLst>
              <a:ext uri="{FF2B5EF4-FFF2-40B4-BE49-F238E27FC236}">
                <a16:creationId xmlns:a16="http://schemas.microsoft.com/office/drawing/2014/main" id="{69DC57F7-9F44-CD82-9666-1BA3BE46869F}"/>
              </a:ext>
            </a:extLst>
          </p:cNvPr>
          <p:cNvSpPr>
            <a:spLocks noGrp="1"/>
          </p:cNvSpPr>
          <p:nvPr>
            <p:ph idx="1"/>
          </p:nvPr>
        </p:nvSpPr>
        <p:spPr>
          <a:xfrm>
            <a:off x="1249363" y="600075"/>
            <a:ext cx="7467600" cy="5883275"/>
          </a:xfrm>
        </p:spPr>
        <p:txBody>
          <a:bodyPr/>
          <a:lstStyle/>
          <a:p>
            <a:pPr eaLnBrk="1" hangingPunct="1">
              <a:defRPr/>
            </a:pPr>
            <a:r>
              <a:rPr lang="en-US" altLang="en-US" sz="1200" b="1" dirty="0">
                <a:solidFill>
                  <a:srgbClr val="002060"/>
                </a:solidFill>
              </a:rPr>
              <a:t>History of PEIMS</a:t>
            </a:r>
          </a:p>
          <a:p>
            <a:pPr eaLnBrk="1" hangingPunct="1">
              <a:defRPr/>
            </a:pPr>
            <a:r>
              <a:rPr lang="en-US" altLang="en-US" sz="1200" b="1" dirty="0">
                <a:solidFill>
                  <a:srgbClr val="002060"/>
                </a:solidFill>
              </a:rPr>
              <a:t>Navigating the following websites</a:t>
            </a:r>
          </a:p>
          <a:p>
            <a:pPr lvl="1" eaLnBrk="1" hangingPunct="1">
              <a:buFont typeface="Arial" panose="020B0604020202020204" pitchFamily="34" charset="0"/>
              <a:buChar char="•"/>
              <a:defRPr/>
            </a:pPr>
            <a:r>
              <a:rPr lang="en-US" altLang="en-US" sz="1200" dirty="0">
                <a:solidFill>
                  <a:srgbClr val="002060"/>
                </a:solidFill>
              </a:rPr>
              <a:t>TEA Homepage</a:t>
            </a:r>
          </a:p>
          <a:p>
            <a:pPr lvl="1" eaLnBrk="1" hangingPunct="1">
              <a:buFont typeface="Arial" panose="020B0604020202020204" pitchFamily="34" charset="0"/>
              <a:buChar char="•"/>
              <a:defRPr/>
            </a:pPr>
            <a:r>
              <a:rPr lang="en-US" altLang="en-US" sz="1200" dirty="0">
                <a:solidFill>
                  <a:srgbClr val="002060"/>
                </a:solidFill>
              </a:rPr>
              <a:t>TWEDS (Texas Web-Enabled Education Data Standards)</a:t>
            </a:r>
          </a:p>
          <a:p>
            <a:pPr lvl="1" eaLnBrk="1" hangingPunct="1">
              <a:buFont typeface="Arial" panose="020B0604020202020204" pitchFamily="34" charset="0"/>
              <a:buChar char="•"/>
              <a:defRPr/>
            </a:pPr>
            <a:r>
              <a:rPr lang="en-US" altLang="en-US" sz="1200" dirty="0">
                <a:solidFill>
                  <a:srgbClr val="002060"/>
                </a:solidFill>
              </a:rPr>
              <a:t>SAAH (Student Attendance Accounting Handbook)</a:t>
            </a:r>
          </a:p>
          <a:p>
            <a:pPr lvl="1" eaLnBrk="1" hangingPunct="1">
              <a:buFont typeface="Arial" panose="020B0604020202020204" pitchFamily="34" charset="0"/>
              <a:buChar char="•"/>
              <a:defRPr/>
            </a:pPr>
            <a:r>
              <a:rPr lang="en-US" altLang="en-US" sz="1200" dirty="0" err="1">
                <a:solidFill>
                  <a:srgbClr val="002060"/>
                </a:solidFill>
              </a:rPr>
              <a:t>AskTED</a:t>
            </a:r>
            <a:endParaRPr lang="en-US" altLang="en-US" sz="1200" dirty="0">
              <a:solidFill>
                <a:srgbClr val="002060"/>
              </a:solidFill>
            </a:endParaRPr>
          </a:p>
          <a:p>
            <a:pPr lvl="1" eaLnBrk="1" hangingPunct="1">
              <a:buFont typeface="Arial" panose="020B0604020202020204" pitchFamily="34" charset="0"/>
              <a:buChar char="•"/>
              <a:defRPr/>
            </a:pPr>
            <a:r>
              <a:rPr lang="en-US" altLang="en-US" sz="1200" dirty="0">
                <a:solidFill>
                  <a:srgbClr val="002060"/>
                </a:solidFill>
              </a:rPr>
              <a:t>TSDS/UID/ET</a:t>
            </a:r>
          </a:p>
          <a:p>
            <a:pPr lvl="1" eaLnBrk="1" hangingPunct="1">
              <a:buFont typeface="Arial" panose="020B0604020202020204" pitchFamily="34" charset="0"/>
              <a:buChar char="•"/>
              <a:defRPr/>
            </a:pPr>
            <a:r>
              <a:rPr lang="en-US" altLang="en-US" sz="1200" dirty="0">
                <a:solidFill>
                  <a:srgbClr val="002060"/>
                </a:solidFill>
              </a:rPr>
              <a:t>TSDS TIMS</a:t>
            </a:r>
          </a:p>
          <a:p>
            <a:pPr lvl="1" eaLnBrk="1" hangingPunct="1">
              <a:buFont typeface="Arial" panose="020B0604020202020204" pitchFamily="34" charset="0"/>
              <a:buChar char="•"/>
              <a:defRPr/>
            </a:pPr>
            <a:r>
              <a:rPr lang="en-US" altLang="en-US" sz="1200" dirty="0">
                <a:solidFill>
                  <a:srgbClr val="002060"/>
                </a:solidFill>
              </a:rPr>
              <a:t>Correspondence from TEA</a:t>
            </a:r>
          </a:p>
          <a:p>
            <a:pPr lvl="1" eaLnBrk="1" hangingPunct="1">
              <a:buFont typeface="Arial" panose="020B0604020202020204" pitchFamily="34" charset="0"/>
              <a:buChar char="•"/>
              <a:defRPr/>
            </a:pPr>
            <a:r>
              <a:rPr lang="en-US" altLang="en-US" sz="1200" dirty="0">
                <a:solidFill>
                  <a:srgbClr val="002060"/>
                </a:solidFill>
              </a:rPr>
              <a:t>Texas Education Code (TEC)</a:t>
            </a:r>
          </a:p>
          <a:p>
            <a:pPr lvl="1" eaLnBrk="1" hangingPunct="1">
              <a:buFont typeface="Arial" panose="020B0604020202020204" pitchFamily="34" charset="0"/>
              <a:buChar char="•"/>
              <a:defRPr/>
            </a:pPr>
            <a:r>
              <a:rPr lang="en-US" altLang="en-US" sz="1200" dirty="0">
                <a:solidFill>
                  <a:srgbClr val="002060"/>
                </a:solidFill>
              </a:rPr>
              <a:t>Texas Administrative Code (TAC)</a:t>
            </a:r>
          </a:p>
          <a:p>
            <a:pPr eaLnBrk="1" hangingPunct="1">
              <a:defRPr/>
            </a:pPr>
            <a:r>
              <a:rPr lang="en-US" altLang="en-US" sz="1200" b="1" dirty="0">
                <a:solidFill>
                  <a:srgbClr val="002060"/>
                </a:solidFill>
              </a:rPr>
              <a:t>FERPA</a:t>
            </a:r>
          </a:p>
          <a:p>
            <a:pPr eaLnBrk="1" hangingPunct="1">
              <a:defRPr/>
            </a:pPr>
            <a:r>
              <a:rPr lang="en-US" altLang="en-US" sz="1200" b="1" dirty="0">
                <a:solidFill>
                  <a:srgbClr val="002060"/>
                </a:solidFill>
              </a:rPr>
              <a:t>22/23 TSDS Submission/Resubmission Timelines</a:t>
            </a:r>
          </a:p>
          <a:p>
            <a:pPr eaLnBrk="1" hangingPunct="1">
              <a:defRPr/>
            </a:pPr>
            <a:r>
              <a:rPr lang="en-US" altLang="en-US" sz="1200" b="1" dirty="0">
                <a:solidFill>
                  <a:srgbClr val="002060"/>
                </a:solidFill>
              </a:rPr>
              <a:t>What Systems do I need?</a:t>
            </a:r>
          </a:p>
          <a:p>
            <a:pPr lvl="1" eaLnBrk="1" hangingPunct="1">
              <a:defRPr/>
            </a:pPr>
            <a:r>
              <a:rPr lang="en-US" altLang="en-US" sz="1200" dirty="0">
                <a:solidFill>
                  <a:srgbClr val="002060"/>
                </a:solidFill>
              </a:rPr>
              <a:t>TEAL</a:t>
            </a:r>
          </a:p>
          <a:p>
            <a:pPr lvl="1" eaLnBrk="1" hangingPunct="1">
              <a:defRPr/>
            </a:pPr>
            <a:r>
              <a:rPr lang="en-US" altLang="en-US" sz="1200" dirty="0" err="1">
                <a:solidFill>
                  <a:srgbClr val="002060"/>
                </a:solidFill>
              </a:rPr>
              <a:t>TREx</a:t>
            </a:r>
            <a:endParaRPr lang="en-US" altLang="en-US" sz="1200" dirty="0">
              <a:solidFill>
                <a:srgbClr val="002060"/>
              </a:solidFill>
            </a:endParaRPr>
          </a:p>
          <a:p>
            <a:pPr lvl="1" eaLnBrk="1" hangingPunct="1">
              <a:defRPr/>
            </a:pPr>
            <a:r>
              <a:rPr lang="en-US" altLang="en-US" sz="1200" dirty="0">
                <a:solidFill>
                  <a:srgbClr val="002060"/>
                </a:solidFill>
              </a:rPr>
              <a:t>TSDS </a:t>
            </a:r>
          </a:p>
          <a:p>
            <a:pPr lvl="2" eaLnBrk="1" hangingPunct="1">
              <a:defRPr/>
            </a:pPr>
            <a:r>
              <a:rPr lang="en-US" altLang="en-US" sz="1200" dirty="0">
                <a:solidFill>
                  <a:srgbClr val="002060"/>
                </a:solidFill>
              </a:rPr>
              <a:t>PEIMS</a:t>
            </a:r>
          </a:p>
          <a:p>
            <a:pPr lvl="2" eaLnBrk="1" hangingPunct="1">
              <a:defRPr/>
            </a:pPr>
            <a:r>
              <a:rPr lang="en-US" altLang="en-US" sz="1200" dirty="0">
                <a:solidFill>
                  <a:srgbClr val="002060"/>
                </a:solidFill>
              </a:rPr>
              <a:t>Unique ID		</a:t>
            </a:r>
          </a:p>
          <a:p>
            <a:pPr lvl="2" eaLnBrk="1" hangingPunct="1">
              <a:defRPr/>
            </a:pPr>
            <a:r>
              <a:rPr lang="en-US" altLang="en-US" sz="1200" dirty="0">
                <a:solidFill>
                  <a:srgbClr val="002060"/>
                </a:solidFill>
              </a:rPr>
              <a:t>ET</a:t>
            </a:r>
          </a:p>
          <a:p>
            <a:pPr lvl="2" eaLnBrk="1" hangingPunct="1">
              <a:defRPr/>
            </a:pPr>
            <a:r>
              <a:rPr lang="en-US" altLang="en-US" sz="1200" dirty="0">
                <a:solidFill>
                  <a:srgbClr val="002060"/>
                </a:solidFill>
              </a:rPr>
              <a:t>Charter School Waitlist</a:t>
            </a:r>
          </a:p>
          <a:p>
            <a:pPr lvl="2" eaLnBrk="1" hangingPunct="1">
              <a:defRPr/>
            </a:pPr>
            <a:r>
              <a:rPr lang="en-US" altLang="en-US" sz="1200" dirty="0">
                <a:solidFill>
                  <a:srgbClr val="002060"/>
                </a:solidFill>
              </a:rPr>
              <a:t>Child Find </a:t>
            </a:r>
          </a:p>
          <a:p>
            <a:pPr lvl="2" eaLnBrk="1" hangingPunct="1">
              <a:defRPr/>
            </a:pPr>
            <a:r>
              <a:rPr lang="en-US" altLang="en-US" sz="1200" dirty="0">
                <a:solidFill>
                  <a:srgbClr val="002060"/>
                </a:solidFill>
              </a:rPr>
              <a:t>CR (Class Roster)</a:t>
            </a:r>
          </a:p>
          <a:p>
            <a:pPr lvl="2" eaLnBrk="1" hangingPunct="1">
              <a:defRPr/>
            </a:pPr>
            <a:r>
              <a:rPr lang="en-US" altLang="en-US" sz="1200" dirty="0">
                <a:solidFill>
                  <a:srgbClr val="002060"/>
                </a:solidFill>
              </a:rPr>
              <a:t>ECDS (Early Childhood Data System)</a:t>
            </a:r>
          </a:p>
          <a:p>
            <a:pPr lvl="2" eaLnBrk="1" hangingPunct="1">
              <a:defRPr/>
            </a:pPr>
            <a:r>
              <a:rPr lang="en-US" altLang="en-US" sz="1200" dirty="0">
                <a:solidFill>
                  <a:srgbClr val="002060"/>
                </a:solidFill>
              </a:rPr>
              <a:t>RFT (Residential Facility Treatment)</a:t>
            </a:r>
          </a:p>
          <a:p>
            <a:pPr lvl="2" eaLnBrk="1" hangingPunct="1">
              <a:defRPr/>
            </a:pPr>
            <a:r>
              <a:rPr lang="en-US" altLang="en-US" sz="1200" dirty="0">
                <a:solidFill>
                  <a:srgbClr val="002060"/>
                </a:solidFill>
              </a:rPr>
              <a:t>SELA (Special Education Language Acquisition</a:t>
            </a:r>
          </a:p>
          <a:p>
            <a:pPr lvl="2" eaLnBrk="1" hangingPunct="1">
              <a:defRPr/>
            </a:pPr>
            <a:r>
              <a:rPr lang="en-US" altLang="en-US" sz="1200" dirty="0">
                <a:solidFill>
                  <a:srgbClr val="002060"/>
                </a:solidFill>
              </a:rPr>
              <a:t>SPPI-14 (State Performance Plan Indicator 14</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a:p>
            <a:pPr eaLnBrk="1" hangingPunct="1">
              <a:defRPr/>
            </a:pPr>
            <a:endParaRPr lang="en-US" altLang="en-US" sz="1800" dirty="0">
              <a:solidFill>
                <a:srgbClr val="002060"/>
              </a:solidFill>
            </a:endParaRPr>
          </a:p>
          <a:p>
            <a:pPr marL="0" indent="0" eaLnBrk="1" hangingPunct="1">
              <a:buFontTx/>
              <a:buNone/>
              <a:defRPr/>
            </a:pPr>
            <a:endParaRPr lang="en-US" altLang="en-US" dirty="0"/>
          </a:p>
        </p:txBody>
      </p:sp>
      <p:sp>
        <p:nvSpPr>
          <p:cNvPr id="8196" name="Slide Number Placeholder 3">
            <a:extLst>
              <a:ext uri="{FF2B5EF4-FFF2-40B4-BE49-F238E27FC236}">
                <a16:creationId xmlns:a16="http://schemas.microsoft.com/office/drawing/2014/main" id="{64A2427E-46FA-21FA-B50C-B920EED639A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C22A9E4-D44B-4688-A8F2-5847E0AC79D7}" type="slidenum">
              <a:rPr lang="en-US" altLang="en-US" sz="1400" smtClean="0"/>
              <a:pPr>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a:extLst>
              <a:ext uri="{FF2B5EF4-FFF2-40B4-BE49-F238E27FC236}">
                <a16:creationId xmlns:a16="http://schemas.microsoft.com/office/drawing/2014/main" id="{B64D5B05-C73A-E8B2-A849-539D5D84A2F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5AA2515-5447-4FB7-993F-DA133B8ED01A}" type="slidenum">
              <a:rPr lang="en-US" altLang="en-US" sz="1400" smtClean="0"/>
              <a:pPr>
                <a:spcBef>
                  <a:spcPct val="0"/>
                </a:spcBef>
                <a:buFontTx/>
                <a:buNone/>
              </a:pPr>
              <a:t>30</a:t>
            </a:fld>
            <a:endParaRPr lang="en-US" altLang="en-US" sz="1400"/>
          </a:p>
        </p:txBody>
      </p:sp>
      <p:sp>
        <p:nvSpPr>
          <p:cNvPr id="34819" name="Title 3">
            <a:extLst>
              <a:ext uri="{FF2B5EF4-FFF2-40B4-BE49-F238E27FC236}">
                <a16:creationId xmlns:a16="http://schemas.microsoft.com/office/drawing/2014/main" id="{6814FCD2-D50E-CB4F-FB35-9F1F895311B8}"/>
              </a:ext>
            </a:extLst>
          </p:cNvPr>
          <p:cNvSpPr>
            <a:spLocks noGrp="1" noChangeArrowheads="1"/>
          </p:cNvSpPr>
          <p:nvPr>
            <p:ph type="title" idx="4294967295"/>
          </p:nvPr>
        </p:nvSpPr>
        <p:spPr>
          <a:xfrm>
            <a:off x="1066800" y="76200"/>
            <a:ext cx="7848600" cy="898525"/>
          </a:xfrm>
        </p:spPr>
        <p:txBody>
          <a:bodyPr/>
          <a:lstStyle/>
          <a:p>
            <a:pPr eaLnBrk="1" hangingPunct="1"/>
            <a:r>
              <a:rPr lang="en-US" altLang="en-US" sz="3200">
                <a:solidFill>
                  <a:srgbClr val="002060"/>
                </a:solidFill>
              </a:rPr>
              <a:t>State Performance Plan Indicator 14 (SPPI-14)</a:t>
            </a:r>
          </a:p>
        </p:txBody>
      </p:sp>
      <p:sp>
        <p:nvSpPr>
          <p:cNvPr id="6" name="Content Placeholder 5">
            <a:extLst>
              <a:ext uri="{FF2B5EF4-FFF2-40B4-BE49-F238E27FC236}">
                <a16:creationId xmlns:a16="http://schemas.microsoft.com/office/drawing/2014/main" id="{E3876993-F5C1-0D5C-8919-3FFA78DEBE3D}"/>
              </a:ext>
            </a:extLst>
          </p:cNvPr>
          <p:cNvSpPr>
            <a:spLocks noGrp="1"/>
          </p:cNvSpPr>
          <p:nvPr>
            <p:ph sz="half" idx="4294967295"/>
          </p:nvPr>
        </p:nvSpPr>
        <p:spPr>
          <a:xfrm>
            <a:off x="976313" y="1371600"/>
            <a:ext cx="7939087" cy="4887913"/>
          </a:xfrm>
        </p:spPr>
        <p:txBody>
          <a:bodyPr rtlCol="0">
            <a:noAutofit/>
          </a:bodyPr>
          <a:lstStyle/>
          <a:p>
            <a:pPr eaLnBrk="1" fontAlgn="auto" hangingPunct="1">
              <a:spcAft>
                <a:spcPts val="0"/>
              </a:spcAft>
              <a:buFont typeface="Arial" pitchFamily="34" charset="0"/>
              <a:buChar char="•"/>
              <a:defRPr/>
            </a:pPr>
            <a:r>
              <a:rPr lang="en-US" sz="2000" dirty="0">
                <a:solidFill>
                  <a:srgbClr val="002060"/>
                </a:solidFill>
                <a:effectLst/>
              </a:rPr>
              <a:t>SPPI-14 requires that a Post-School Outcome Survey be distributed to persons who received special education services prior to exiting high school.</a:t>
            </a:r>
          </a:p>
          <a:p>
            <a:pPr eaLnBrk="1" fontAlgn="auto" hangingPunct="1">
              <a:spcAft>
                <a:spcPts val="0"/>
              </a:spcAft>
              <a:buFont typeface="Arial" pitchFamily="34" charset="0"/>
              <a:buChar char="•"/>
              <a:defRPr/>
            </a:pPr>
            <a:r>
              <a:rPr lang="en-US" sz="2000" dirty="0">
                <a:solidFill>
                  <a:srgbClr val="002060"/>
                </a:solidFill>
                <a:effectLst/>
              </a:rPr>
              <a:t>The SPPI-14 data submission collects student and parent/guardian contact information for students who were served through the Special Education Program in the prior school year and who did not return to the LEA in the current school year.</a:t>
            </a:r>
          </a:p>
          <a:p>
            <a:pPr eaLnBrk="1" fontAlgn="auto" hangingPunct="1">
              <a:spcAft>
                <a:spcPts val="0"/>
              </a:spcAft>
              <a:buFont typeface="Arial" pitchFamily="34" charset="0"/>
              <a:buChar char="•"/>
              <a:defRPr/>
            </a:pPr>
            <a:r>
              <a:rPr lang="en-US" sz="2000" dirty="0">
                <a:solidFill>
                  <a:srgbClr val="002060"/>
                </a:solidFill>
                <a:effectLst/>
              </a:rPr>
              <a:t>Once data is submitted through TSDS, TEA will provide a Third-Party Vendor with a pool of students to sample.</a:t>
            </a:r>
          </a:p>
          <a:p>
            <a:pPr eaLnBrk="1" fontAlgn="auto" hangingPunct="1">
              <a:spcAft>
                <a:spcPts val="0"/>
              </a:spcAft>
              <a:buFont typeface="Arial" pitchFamily="34" charset="0"/>
              <a:buChar char="•"/>
              <a:defRPr/>
            </a:pPr>
            <a:r>
              <a:rPr lang="en-US" sz="2000" dirty="0">
                <a:solidFill>
                  <a:srgbClr val="002060"/>
                </a:solidFill>
                <a:effectLst/>
              </a:rPr>
              <a:t>The survey results are submitted to the Office of Special Education Programs at the U.</a:t>
            </a:r>
            <a:r>
              <a:rPr lang="en-US" sz="2000">
                <a:solidFill>
                  <a:srgbClr val="002060"/>
                </a:solidFill>
                <a:effectLst/>
              </a:rPr>
              <a:t>S. Department </a:t>
            </a:r>
            <a:r>
              <a:rPr lang="en-US" sz="2000" dirty="0">
                <a:solidFill>
                  <a:srgbClr val="002060"/>
                </a:solidFill>
                <a:effectLst/>
              </a:rPr>
              <a:t>of Education with annual progress reports related to the State Performance Plan.</a:t>
            </a:r>
            <a:endParaRPr lang="en-US" sz="2000" dirty="0">
              <a:solidFill>
                <a:srgbClr val="002060"/>
              </a:solidFill>
            </a:endParaRPr>
          </a:p>
        </p:txBody>
      </p:sp>
      <p:sp>
        <p:nvSpPr>
          <p:cNvPr id="3" name="TextBox 2">
            <a:extLst>
              <a:ext uri="{FF2B5EF4-FFF2-40B4-BE49-F238E27FC236}">
                <a16:creationId xmlns:a16="http://schemas.microsoft.com/office/drawing/2014/main" id="{EC9F75E5-E026-3BD4-36F7-055AD82082CA}"/>
              </a:ext>
            </a:extLst>
          </p:cNvPr>
          <p:cNvSpPr txBox="1"/>
          <p:nvPr/>
        </p:nvSpPr>
        <p:spPr>
          <a:xfrm>
            <a:off x="1943100" y="6619062"/>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a:extLst>
              <a:ext uri="{FF2B5EF4-FFF2-40B4-BE49-F238E27FC236}">
                <a16:creationId xmlns:a16="http://schemas.microsoft.com/office/drawing/2014/main" id="{2DDAA03E-C4CD-814A-93B8-70E6FB7F253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015161-F2AC-421B-9CAB-9D9D4D59381C}" type="slidenum">
              <a:rPr lang="en-US" altLang="en-US" sz="1400" smtClean="0"/>
              <a:pPr>
                <a:spcBef>
                  <a:spcPct val="0"/>
                </a:spcBef>
                <a:buFontTx/>
                <a:buNone/>
              </a:pPr>
              <a:t>31</a:t>
            </a:fld>
            <a:endParaRPr lang="en-US" altLang="en-US" sz="1400"/>
          </a:p>
        </p:txBody>
      </p:sp>
      <p:sp>
        <p:nvSpPr>
          <p:cNvPr id="35843" name="Title 3">
            <a:extLst>
              <a:ext uri="{FF2B5EF4-FFF2-40B4-BE49-F238E27FC236}">
                <a16:creationId xmlns:a16="http://schemas.microsoft.com/office/drawing/2014/main" id="{0DAF5A4A-3A2E-AAAB-1DD2-4BE79FC85543}"/>
              </a:ext>
            </a:extLst>
          </p:cNvPr>
          <p:cNvSpPr>
            <a:spLocks noGrp="1" noChangeArrowheads="1"/>
          </p:cNvSpPr>
          <p:nvPr>
            <p:ph type="title" idx="4294967295"/>
          </p:nvPr>
        </p:nvSpPr>
        <p:spPr>
          <a:xfrm>
            <a:off x="1066800" y="76200"/>
            <a:ext cx="7848600" cy="1143000"/>
          </a:xfrm>
        </p:spPr>
        <p:txBody>
          <a:bodyPr/>
          <a:lstStyle/>
          <a:p>
            <a:pPr eaLnBrk="1" hangingPunct="1"/>
            <a:r>
              <a:rPr lang="en-US" altLang="en-US" sz="3200">
                <a:solidFill>
                  <a:srgbClr val="002060"/>
                </a:solidFill>
              </a:rPr>
              <a:t>TREx – TX Records Exchange</a:t>
            </a:r>
          </a:p>
        </p:txBody>
      </p:sp>
      <p:sp>
        <p:nvSpPr>
          <p:cNvPr id="6" name="Content Placeholder 5">
            <a:extLst>
              <a:ext uri="{FF2B5EF4-FFF2-40B4-BE49-F238E27FC236}">
                <a16:creationId xmlns:a16="http://schemas.microsoft.com/office/drawing/2014/main" id="{05C29ED8-230B-0388-D53A-E8088802FDDA}"/>
              </a:ext>
            </a:extLst>
          </p:cNvPr>
          <p:cNvSpPr>
            <a:spLocks noGrp="1"/>
          </p:cNvSpPr>
          <p:nvPr>
            <p:ph sz="half" idx="4294967295"/>
          </p:nvPr>
        </p:nvSpPr>
        <p:spPr>
          <a:xfrm>
            <a:off x="990600" y="1219200"/>
            <a:ext cx="8153400" cy="5257800"/>
          </a:xfrm>
        </p:spPr>
        <p:txBody>
          <a:bodyPr rtlCol="0">
            <a:normAutofit/>
          </a:bodyPr>
          <a:lstStyle/>
          <a:p>
            <a:pPr eaLnBrk="1" fontAlgn="auto" hangingPunct="1">
              <a:spcAft>
                <a:spcPts val="0"/>
              </a:spcAft>
              <a:buFont typeface="Arial" pitchFamily="34" charset="0"/>
              <a:buChar char="•"/>
              <a:defRPr/>
            </a:pPr>
            <a:r>
              <a:rPr lang="en-US" sz="2000" dirty="0">
                <a:solidFill>
                  <a:srgbClr val="002060"/>
                </a:solidFill>
              </a:rPr>
              <a:t>The Texas Records Exchange (TREx) system is a web-based software application designed for the exchange of electronic student records as mandated by the State.  By using TREx, school registrars have the ability to electronically request and receive student records for students who have attended or will be attending Texas public schools. High school registrars and counselors also have the ability to electronically create and send official student transcripts to Texas public colleges and universities using </a:t>
            </a:r>
            <a:r>
              <a:rPr lang="en-US" sz="2000" dirty="0" err="1">
                <a:solidFill>
                  <a:srgbClr val="002060"/>
                </a:solidFill>
              </a:rPr>
              <a:t>TRex</a:t>
            </a:r>
            <a:r>
              <a:rPr lang="en-US" sz="2000" dirty="0">
                <a:solidFill>
                  <a:srgbClr val="002060"/>
                </a:solidFill>
              </a:rPr>
              <a:t> to access the University of Texas (UT) SPEEDE Server. </a:t>
            </a:r>
          </a:p>
          <a:p>
            <a:pPr eaLnBrk="1" fontAlgn="auto" hangingPunct="1">
              <a:spcAft>
                <a:spcPts val="0"/>
              </a:spcAft>
              <a:buFont typeface="Arial" pitchFamily="34" charset="0"/>
              <a:buChar char="•"/>
              <a:defRPr/>
            </a:pPr>
            <a:endParaRPr lang="en-US" sz="2000" dirty="0">
              <a:solidFill>
                <a:srgbClr val="002060"/>
              </a:solidFill>
            </a:endParaRPr>
          </a:p>
          <a:p>
            <a:pPr eaLnBrk="1" fontAlgn="auto" hangingPunct="1">
              <a:spcAft>
                <a:spcPts val="0"/>
              </a:spcAft>
              <a:buFont typeface="Arial" pitchFamily="34" charset="0"/>
              <a:buChar char="•"/>
              <a:defRPr/>
            </a:pPr>
            <a:r>
              <a:rPr lang="en-US" sz="2000" dirty="0">
                <a:solidFill>
                  <a:srgbClr val="002060"/>
                </a:solidFill>
              </a:rPr>
              <a:t>If you already have a user name and password for another TEA application, log on to TEAL and select "</a:t>
            </a:r>
            <a:r>
              <a:rPr lang="en-US" sz="2000" b="1" dirty="0">
                <a:solidFill>
                  <a:srgbClr val="002060"/>
                </a:solidFill>
              </a:rPr>
              <a:t>Add/Modify Application Access</a:t>
            </a:r>
            <a:r>
              <a:rPr lang="en-US" sz="2000" dirty="0">
                <a:solidFill>
                  <a:srgbClr val="002060"/>
                </a:solidFill>
              </a:rPr>
              <a:t>" from Application List page.</a:t>
            </a:r>
          </a:p>
          <a:p>
            <a:pPr marL="0" indent="0" eaLnBrk="1" fontAlgn="auto" hangingPunct="1">
              <a:spcAft>
                <a:spcPts val="0"/>
              </a:spcAft>
              <a:buFont typeface="Wingdings 2" pitchFamily="18" charset="2"/>
              <a:buNone/>
              <a:defRPr/>
            </a:pPr>
            <a:endParaRPr lang="en-US" sz="1600" dirty="0">
              <a:solidFill>
                <a:schemeClr val="tx1">
                  <a:lumMod val="50000"/>
                  <a:lumOff val="50000"/>
                </a:schemeClr>
              </a:solidFill>
            </a:endParaRPr>
          </a:p>
        </p:txBody>
      </p:sp>
      <p:sp>
        <p:nvSpPr>
          <p:cNvPr id="3" name="TextBox 2">
            <a:extLst>
              <a:ext uri="{FF2B5EF4-FFF2-40B4-BE49-F238E27FC236}">
                <a16:creationId xmlns:a16="http://schemas.microsoft.com/office/drawing/2014/main" id="{A379D660-3873-9382-0513-AA1CC613503D}"/>
              </a:ext>
            </a:extLst>
          </p:cNvPr>
          <p:cNvSpPr txBox="1"/>
          <p:nvPr/>
        </p:nvSpPr>
        <p:spPr>
          <a:xfrm>
            <a:off x="2272938" y="6599468"/>
            <a:ext cx="4598124"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A68166-1726-C359-91A1-AEECD9F1B901}"/>
              </a:ext>
            </a:extLst>
          </p:cNvPr>
          <p:cNvSpPr>
            <a:spLocks noGrp="1" noChangeArrowheads="1"/>
          </p:cNvSpPr>
          <p:nvPr>
            <p:ph type="title"/>
          </p:nvPr>
        </p:nvSpPr>
        <p:spPr>
          <a:xfrm>
            <a:off x="1143000" y="350838"/>
            <a:ext cx="7391400" cy="1212850"/>
          </a:xfrm>
        </p:spPr>
        <p:txBody>
          <a:bodyPr/>
          <a:lstStyle/>
          <a:p>
            <a:pPr eaLnBrk="1" hangingPunct="1"/>
            <a:r>
              <a:rPr lang="en-US" altLang="en-US" sz="2400">
                <a:solidFill>
                  <a:srgbClr val="002060"/>
                </a:solidFill>
              </a:rPr>
              <a:t>Student Attendance </a:t>
            </a:r>
            <a:br>
              <a:rPr lang="en-US" altLang="en-US" sz="2400">
                <a:solidFill>
                  <a:srgbClr val="002060"/>
                </a:solidFill>
              </a:rPr>
            </a:br>
            <a:r>
              <a:rPr lang="en-US" altLang="en-US" sz="2400">
                <a:solidFill>
                  <a:srgbClr val="002060"/>
                </a:solidFill>
              </a:rPr>
              <a:t>Accounting Handbook</a:t>
            </a:r>
            <a:br>
              <a:rPr lang="en-US" altLang="en-US" sz="2400">
                <a:solidFill>
                  <a:srgbClr val="002060"/>
                </a:solidFill>
              </a:rPr>
            </a:br>
            <a:r>
              <a:rPr lang="en-US" altLang="en-US" sz="2400">
                <a:solidFill>
                  <a:srgbClr val="002060"/>
                </a:solidFill>
              </a:rPr>
              <a:t>      </a:t>
            </a:r>
            <a:r>
              <a:rPr lang="en-US" altLang="en-US" sz="1800" b="1">
                <a:solidFill>
                  <a:schemeClr val="tx1"/>
                </a:solidFill>
                <a:hlinkClick r:id="rId2"/>
              </a:rPr>
              <a:t>https://tea.texas.gov/Finance_and_Grants/Financial_Compliance/Student__Attendance_Accounting_Handbook</a:t>
            </a:r>
            <a:r>
              <a:rPr lang="en-US" altLang="en-US" sz="1800" b="1">
                <a:solidFill>
                  <a:schemeClr val="tx1"/>
                </a:solidFill>
              </a:rPr>
              <a:t> </a:t>
            </a:r>
          </a:p>
        </p:txBody>
      </p:sp>
      <p:sp>
        <p:nvSpPr>
          <p:cNvPr id="36867" name="Rectangle 3">
            <a:extLst>
              <a:ext uri="{FF2B5EF4-FFF2-40B4-BE49-F238E27FC236}">
                <a16:creationId xmlns:a16="http://schemas.microsoft.com/office/drawing/2014/main" id="{661699DE-80B6-06B4-456D-E617C05E19DC}"/>
              </a:ext>
            </a:extLst>
          </p:cNvPr>
          <p:cNvSpPr>
            <a:spLocks noGrp="1" noChangeArrowheads="1"/>
          </p:cNvSpPr>
          <p:nvPr>
            <p:ph idx="1"/>
          </p:nvPr>
        </p:nvSpPr>
        <p:spPr>
          <a:xfrm>
            <a:off x="1143000" y="1981200"/>
            <a:ext cx="8001000" cy="2895600"/>
          </a:xfrm>
        </p:spPr>
        <p:txBody>
          <a:bodyPr/>
          <a:lstStyle/>
          <a:p>
            <a:pPr eaLnBrk="1" hangingPunct="1">
              <a:buClr>
                <a:srgbClr val="002060"/>
              </a:buClr>
            </a:pPr>
            <a:r>
              <a:rPr lang="en-US" altLang="en-US" sz="2000">
                <a:solidFill>
                  <a:srgbClr val="002060"/>
                </a:solidFill>
              </a:rPr>
              <a:t>Published annually by TEA (on web site)</a:t>
            </a:r>
          </a:p>
          <a:p>
            <a:pPr eaLnBrk="1" hangingPunct="1">
              <a:buClr>
                <a:srgbClr val="002060"/>
              </a:buClr>
            </a:pPr>
            <a:r>
              <a:rPr lang="en-US" altLang="en-US" sz="2000">
                <a:solidFill>
                  <a:srgbClr val="002060"/>
                </a:solidFill>
              </a:rPr>
              <a:t>Student attendance accounting system requirements</a:t>
            </a:r>
          </a:p>
          <a:p>
            <a:pPr eaLnBrk="1" hangingPunct="1">
              <a:buClr>
                <a:srgbClr val="002060"/>
              </a:buClr>
            </a:pPr>
            <a:r>
              <a:rPr lang="en-US" altLang="en-US" sz="2000">
                <a:solidFill>
                  <a:srgbClr val="002060"/>
                </a:solidFill>
              </a:rPr>
              <a:t>Foundation School Program eligibility</a:t>
            </a:r>
          </a:p>
          <a:p>
            <a:pPr eaLnBrk="1" hangingPunct="1">
              <a:buClr>
                <a:srgbClr val="002060"/>
              </a:buClr>
            </a:pPr>
            <a:r>
              <a:rPr lang="en-US" altLang="en-US" sz="2000">
                <a:solidFill>
                  <a:srgbClr val="002060"/>
                </a:solidFill>
              </a:rPr>
              <a:t>Funding implications</a:t>
            </a:r>
          </a:p>
          <a:p>
            <a:pPr eaLnBrk="1" hangingPunct="1">
              <a:buClr>
                <a:srgbClr val="002060"/>
              </a:buClr>
            </a:pPr>
            <a:r>
              <a:rPr lang="en-US" altLang="en-US" sz="2000">
                <a:solidFill>
                  <a:srgbClr val="002060"/>
                </a:solidFill>
              </a:rPr>
              <a:t>Special program eligibility and contact hours</a:t>
            </a:r>
          </a:p>
          <a:p>
            <a:pPr eaLnBrk="1" hangingPunct="1">
              <a:buClr>
                <a:srgbClr val="002060"/>
              </a:buClr>
            </a:pPr>
            <a:r>
              <a:rPr lang="en-US" altLang="en-US" sz="2000">
                <a:solidFill>
                  <a:srgbClr val="002060"/>
                </a:solidFill>
              </a:rPr>
              <a:t>Documentation requirements for attendance audit purposes</a:t>
            </a:r>
          </a:p>
          <a:p>
            <a:pPr eaLnBrk="1" hangingPunct="1">
              <a:buClr>
                <a:srgbClr val="002060"/>
              </a:buClr>
            </a:pPr>
            <a:r>
              <a:rPr lang="en-US" altLang="en-US" sz="2000">
                <a:solidFill>
                  <a:srgbClr val="002060"/>
                </a:solidFill>
              </a:rPr>
              <a:t>Details, the responsibilities of all persons who work with student attendance in the district</a:t>
            </a:r>
          </a:p>
          <a:p>
            <a:pPr eaLnBrk="1" hangingPunct="1">
              <a:buClr>
                <a:srgbClr val="002060"/>
              </a:buClr>
            </a:pPr>
            <a:endParaRPr lang="en-US" altLang="en-US" sz="2000">
              <a:solidFill>
                <a:srgbClr val="002060"/>
              </a:solidFill>
            </a:endParaRPr>
          </a:p>
        </p:txBody>
      </p:sp>
      <p:sp>
        <p:nvSpPr>
          <p:cNvPr id="36868" name="Slide Number Placeholder 5">
            <a:extLst>
              <a:ext uri="{FF2B5EF4-FFF2-40B4-BE49-F238E27FC236}">
                <a16:creationId xmlns:a16="http://schemas.microsoft.com/office/drawing/2014/main" id="{A4AF8413-4661-2614-EDB6-CC572BA8005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065A669-46C4-482D-9DED-1A1B7C5BDC70}" type="slidenum">
              <a:rPr lang="en-US" altLang="en-US" sz="1400" smtClean="0"/>
              <a:pPr>
                <a:spcBef>
                  <a:spcPct val="0"/>
                </a:spcBef>
                <a:buFontTx/>
                <a:buNone/>
              </a:pPr>
              <a:t>32</a:t>
            </a:fld>
            <a:endParaRPr lang="en-US" altLang="en-US" sz="1400"/>
          </a:p>
        </p:txBody>
      </p:sp>
      <p:sp>
        <p:nvSpPr>
          <p:cNvPr id="36869" name="TextBox 1">
            <a:extLst>
              <a:ext uri="{FF2B5EF4-FFF2-40B4-BE49-F238E27FC236}">
                <a16:creationId xmlns:a16="http://schemas.microsoft.com/office/drawing/2014/main" id="{4A50636F-5D2B-1925-82B4-75AC6ADB2158}"/>
              </a:ext>
            </a:extLst>
          </p:cNvPr>
          <p:cNvSpPr txBox="1">
            <a:spLocks noChangeArrowheads="1"/>
          </p:cNvSpPr>
          <p:nvPr/>
        </p:nvSpPr>
        <p:spPr bwMode="auto">
          <a:xfrm>
            <a:off x="1524000" y="5400675"/>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dirty="0">
                <a:solidFill>
                  <a:srgbClr val="000000"/>
                </a:solidFill>
                <a:latin typeface="Calibri" panose="020F0502020204030204" pitchFamily="34" charset="0"/>
              </a:rPr>
              <a:t>The proposed version of the 2022-23 SAAH ……</a:t>
            </a:r>
            <a:endParaRPr lang="en-US" altLang="en-US" sz="1800" dirty="0"/>
          </a:p>
        </p:txBody>
      </p:sp>
      <p:sp>
        <p:nvSpPr>
          <p:cNvPr id="3" name="TextBox 2">
            <a:extLst>
              <a:ext uri="{FF2B5EF4-FFF2-40B4-BE49-F238E27FC236}">
                <a16:creationId xmlns:a16="http://schemas.microsoft.com/office/drawing/2014/main" id="{FAA7D932-64A7-EFED-CA58-FD4D20BA806B}"/>
              </a:ext>
            </a:extLst>
          </p:cNvPr>
          <p:cNvSpPr txBox="1"/>
          <p:nvPr/>
        </p:nvSpPr>
        <p:spPr>
          <a:xfrm>
            <a:off x="22098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3DFFFFBF-02F4-1729-F4ED-A5614175B7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C37248C-8997-4C50-AEE2-AE0932C5F16F}" type="slidenum">
              <a:rPr lang="en-US" altLang="en-US" sz="1400" smtClean="0"/>
              <a:pPr>
                <a:spcBef>
                  <a:spcPct val="0"/>
                </a:spcBef>
                <a:buFontTx/>
                <a:buNone/>
              </a:pPr>
              <a:t>33</a:t>
            </a:fld>
            <a:endParaRPr lang="en-US" altLang="en-US" sz="1400"/>
          </a:p>
        </p:txBody>
      </p:sp>
      <p:sp>
        <p:nvSpPr>
          <p:cNvPr id="24579" name="Rectangle 3">
            <a:extLst>
              <a:ext uri="{FF2B5EF4-FFF2-40B4-BE49-F238E27FC236}">
                <a16:creationId xmlns:a16="http://schemas.microsoft.com/office/drawing/2014/main" id="{24E5357B-AB00-E2C4-9B67-9FA8E92A1598}"/>
              </a:ext>
            </a:extLst>
          </p:cNvPr>
          <p:cNvSpPr>
            <a:spLocks noGrp="1" noChangeArrowheads="1"/>
          </p:cNvSpPr>
          <p:nvPr>
            <p:ph idx="4294967295"/>
          </p:nvPr>
        </p:nvSpPr>
        <p:spPr>
          <a:xfrm>
            <a:off x="1143000" y="457200"/>
            <a:ext cx="7772400" cy="5562600"/>
          </a:xfrm>
        </p:spPr>
        <p:txBody>
          <a:bodyPr rtlCol="0">
            <a:normAutofit lnSpcReduction="10000"/>
          </a:bodyPr>
          <a:lstStyle/>
          <a:p>
            <a:pPr marL="0" eaLnBrk="1" fontAlgn="auto" hangingPunct="1">
              <a:lnSpc>
                <a:spcPct val="80000"/>
              </a:lnSpc>
              <a:spcAft>
                <a:spcPts val="0"/>
              </a:spcAft>
              <a:buFontTx/>
              <a:buNone/>
              <a:defRPr/>
            </a:pPr>
            <a:r>
              <a:rPr lang="en-US" sz="2200" kern="1200" dirty="0">
                <a:solidFill>
                  <a:srgbClr val="002060"/>
                </a:solidFill>
              </a:rPr>
              <a:t>The handbook contains thirteen sections which include as follows:</a:t>
            </a:r>
          </a:p>
          <a:p>
            <a:pPr eaLnBrk="1" fontAlgn="auto" hangingPunct="1">
              <a:lnSpc>
                <a:spcPct val="80000"/>
              </a:lnSpc>
              <a:spcAft>
                <a:spcPts val="0"/>
              </a:spcAft>
              <a:buFontTx/>
              <a:buNone/>
              <a:defRPr/>
            </a:pPr>
            <a:endParaRPr lang="en-US" sz="2200" kern="1200" dirty="0">
              <a:solidFill>
                <a:srgbClr val="002060"/>
              </a:solidFill>
            </a:endParaRPr>
          </a:p>
          <a:p>
            <a:pPr eaLnBrk="1" fontAlgn="auto" hangingPunct="1">
              <a:lnSpc>
                <a:spcPct val="80000"/>
              </a:lnSpc>
              <a:spcAft>
                <a:spcPts val="0"/>
              </a:spcAft>
              <a:buFont typeface="Arial" pitchFamily="34" charset="0"/>
              <a:buChar char="•"/>
              <a:defRPr/>
            </a:pPr>
            <a:r>
              <a:rPr lang="en-US" sz="2000" kern="1200" dirty="0">
                <a:solidFill>
                  <a:srgbClr val="002060"/>
                </a:solidFill>
              </a:rPr>
              <a:t>Section   1 Overview</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2 Audit Requirements</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3 General Attendance Requirements</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4 Special Education</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5 Career and Technical Education</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6 Bilingual/English as a Second Language (ESL)</a:t>
            </a:r>
          </a:p>
          <a:p>
            <a:pPr lvl="3" eaLnBrk="1" fontAlgn="auto" hangingPunct="1">
              <a:lnSpc>
                <a:spcPct val="80000"/>
              </a:lnSpc>
              <a:spcAft>
                <a:spcPts val="0"/>
              </a:spcAft>
              <a:buFont typeface="Arial" pitchFamily="34" charset="0"/>
              <a:buChar char="•"/>
              <a:defRPr/>
            </a:pPr>
            <a:r>
              <a:rPr lang="en-US" sz="1600" b="1" kern="1200" dirty="0">
                <a:solidFill>
                  <a:srgbClr val="FF9900"/>
                </a:solidFill>
              </a:rPr>
              <a:t>Emergent Bilingual (EB)</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7 Prekindergarten (Pre-K)</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8 Gifted and Talented</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9 Pregnancy Related Services (PRS)</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10 Alternative Education Programs (AEPs) and     	            	          Disciplinary Removals</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11 Nontraditional Programs</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12 Virtual, Remote, and Electronic Instruction</a:t>
            </a:r>
          </a:p>
          <a:p>
            <a:pPr eaLnBrk="1" fontAlgn="auto" hangingPunct="1">
              <a:lnSpc>
                <a:spcPct val="80000"/>
              </a:lnSpc>
              <a:spcAft>
                <a:spcPts val="0"/>
              </a:spcAft>
              <a:buFont typeface="Arial" pitchFamily="34" charset="0"/>
              <a:buChar char="•"/>
              <a:defRPr/>
            </a:pPr>
            <a:r>
              <a:rPr lang="en-US" sz="2000" kern="1200" dirty="0">
                <a:solidFill>
                  <a:srgbClr val="002060"/>
                </a:solidFill>
              </a:rPr>
              <a:t>Section 13 Appendix: Average Daily Attendance and Funding,</a:t>
            </a:r>
          </a:p>
          <a:p>
            <a:pPr marL="0" indent="0" eaLnBrk="1" fontAlgn="auto" hangingPunct="1">
              <a:lnSpc>
                <a:spcPct val="80000"/>
              </a:lnSpc>
              <a:spcAft>
                <a:spcPts val="0"/>
              </a:spcAft>
              <a:buFontTx/>
              <a:buNone/>
              <a:defRPr/>
            </a:pPr>
            <a:r>
              <a:rPr lang="en-US" sz="2000" kern="1200" dirty="0">
                <a:solidFill>
                  <a:srgbClr val="002060"/>
                </a:solidFill>
              </a:rPr>
              <a:t>    	          Glossary, and Resources</a:t>
            </a:r>
            <a:endParaRPr lang="en-US" dirty="0">
              <a:solidFill>
                <a:schemeClr val="tx1">
                  <a:lumMod val="50000"/>
                  <a:lumOff val="50000"/>
                </a:schemeClr>
              </a:solidFill>
            </a:endParaRPr>
          </a:p>
        </p:txBody>
      </p:sp>
      <p:sp>
        <p:nvSpPr>
          <p:cNvPr id="3" name="TextBox 2">
            <a:extLst>
              <a:ext uri="{FF2B5EF4-FFF2-40B4-BE49-F238E27FC236}">
                <a16:creationId xmlns:a16="http://schemas.microsoft.com/office/drawing/2014/main" id="{21E2981A-0B63-9EFC-9EAF-9A82C091956F}"/>
              </a:ext>
            </a:extLst>
          </p:cNvPr>
          <p:cNvSpPr txBox="1"/>
          <p:nvPr/>
        </p:nvSpPr>
        <p:spPr>
          <a:xfrm>
            <a:off x="1985554"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13AB7965-4388-8A52-D309-D5C3567CD95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1541FFC-0236-4551-B921-90956FB8D39A}" type="slidenum">
              <a:rPr lang="en-US" altLang="en-US" sz="1400" smtClean="0"/>
              <a:pPr>
                <a:spcBef>
                  <a:spcPct val="0"/>
                </a:spcBef>
                <a:buFontTx/>
                <a:buNone/>
              </a:pPr>
              <a:t>34</a:t>
            </a:fld>
            <a:endParaRPr lang="en-US" altLang="en-US" sz="1400"/>
          </a:p>
        </p:txBody>
      </p:sp>
      <p:sp>
        <p:nvSpPr>
          <p:cNvPr id="3" name="Rectangle 2">
            <a:extLst>
              <a:ext uri="{FF2B5EF4-FFF2-40B4-BE49-F238E27FC236}">
                <a16:creationId xmlns:a16="http://schemas.microsoft.com/office/drawing/2014/main" id="{5A1CE2FD-AE60-E096-B5A5-1F88F5C9A835}"/>
              </a:ext>
            </a:extLst>
          </p:cNvPr>
          <p:cNvSpPr/>
          <p:nvPr/>
        </p:nvSpPr>
        <p:spPr>
          <a:xfrm>
            <a:off x="1143000" y="304800"/>
            <a:ext cx="7848600" cy="584200"/>
          </a:xfrm>
          <a:prstGeom prst="rect">
            <a:avLst/>
          </a:prstGeom>
        </p:spPr>
        <p:txBody>
          <a:bodyPr>
            <a:spAutoFit/>
          </a:bodyPr>
          <a:lstStyle/>
          <a:p>
            <a:pPr algn="ctr" eaLnBrk="1" fontAlgn="auto" hangingPunct="1">
              <a:spcBef>
                <a:spcPts val="0"/>
              </a:spcBef>
              <a:spcAft>
                <a:spcPts val="0"/>
              </a:spcAft>
              <a:defRPr/>
            </a:pPr>
            <a:r>
              <a:rPr lang="en-US" altLang="en-US" sz="3200" kern="0" dirty="0">
                <a:solidFill>
                  <a:srgbClr val="002060"/>
                </a:solidFill>
                <a:latin typeface="Arial" charset="0"/>
                <a:ea typeface="+mj-ea"/>
                <a:cs typeface="Arial" charset="0"/>
              </a:rPr>
              <a:t>Overview</a:t>
            </a:r>
            <a:endParaRPr lang="en-US" sz="1400" kern="0" dirty="0">
              <a:solidFill>
                <a:sysClr val="windowText" lastClr="000000"/>
              </a:solidFill>
              <a:latin typeface="Arial" charset="0"/>
              <a:cs typeface="Arial" charset="0"/>
            </a:endParaRPr>
          </a:p>
        </p:txBody>
      </p:sp>
      <p:sp>
        <p:nvSpPr>
          <p:cNvPr id="4" name="Rectangle 3">
            <a:extLst>
              <a:ext uri="{FF2B5EF4-FFF2-40B4-BE49-F238E27FC236}">
                <a16:creationId xmlns:a16="http://schemas.microsoft.com/office/drawing/2014/main" id="{175AEEC0-467D-B9E1-FC10-81F02056B4C6}"/>
              </a:ext>
            </a:extLst>
          </p:cNvPr>
          <p:cNvSpPr/>
          <p:nvPr/>
        </p:nvSpPr>
        <p:spPr>
          <a:xfrm>
            <a:off x="1143000" y="1447800"/>
            <a:ext cx="7848600" cy="5853910"/>
          </a:xfrm>
          <a:prstGeom prst="rect">
            <a:avLst/>
          </a:prstGeom>
        </p:spPr>
        <p:txBody>
          <a:bodyPr>
            <a:spAutoFit/>
          </a:bodyPr>
          <a:lstStyle/>
          <a:p>
            <a:pPr marL="342900" indent="-342900" eaLnBrk="1" fontAlgn="auto" hangingPunct="1">
              <a:spcBef>
                <a:spcPct val="20000"/>
              </a:spcBef>
              <a:spcAft>
                <a:spcPts val="0"/>
              </a:spcAft>
              <a:buFont typeface="Arial" charset="0"/>
              <a:buChar char="•"/>
              <a:defRPr/>
            </a:pPr>
            <a:r>
              <a:rPr lang="en-US" altLang="en-US" sz="2000" kern="0" dirty="0">
                <a:solidFill>
                  <a:srgbClr val="002060"/>
                </a:solidFill>
                <a:latin typeface="Arial" charset="0"/>
                <a:cs typeface="Arial" charset="0"/>
              </a:rPr>
              <a:t>The primary purpose for TEA’s collection of student attendance data is to </a:t>
            </a:r>
            <a:r>
              <a:rPr lang="en-US" sz="2000" dirty="0">
                <a:solidFill>
                  <a:srgbClr val="002060"/>
                </a:solidFill>
              </a:rPr>
              <a:t>ensure that FSP funds can be allocated to Texas’s public schools. All public schools in Texas must maintain records to reflect the average daily attendance (ADA) for the allocation of these and other funds by[the] TEA.</a:t>
            </a:r>
          </a:p>
          <a:p>
            <a:pPr marL="342900" indent="-342900" eaLnBrk="1" fontAlgn="auto" hangingPunct="1">
              <a:spcBef>
                <a:spcPct val="20000"/>
              </a:spcBef>
              <a:spcAft>
                <a:spcPts val="0"/>
              </a:spcAft>
              <a:buFont typeface="Arial" charset="0"/>
              <a:buChar char="•"/>
              <a:defRPr/>
            </a:pPr>
            <a:r>
              <a:rPr lang="en-US" sz="2000" b="1" dirty="0">
                <a:solidFill>
                  <a:srgbClr val="002060"/>
                </a:solidFill>
              </a:rPr>
              <a:t>Note: </a:t>
            </a:r>
            <a:r>
              <a:rPr lang="en-US" sz="2000" dirty="0">
                <a:solidFill>
                  <a:srgbClr val="002060"/>
                </a:solidFill>
              </a:rPr>
              <a:t>An inherent difference exists between being permitted to serve a student in a particular program and being entitled to funding for the service provided to the student. For example, depending on local policy, your school district may serve virtually any student in virtually any capacity or setting as-long-as serving the student does not interfere with the education of funding-eligible students. However, the only circumstance in which a student may be coded as an eligible participant in a program or setting, thereby generating state funding, is one in which the student meets all eligibility requirements and all documentation is complete and on file.</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a:p>
            <a:pPr marL="342900" indent="-342900" eaLnBrk="1" fontAlgn="auto" hangingPunct="1">
              <a:spcBef>
                <a:spcPct val="20000"/>
              </a:spcBef>
              <a:spcAft>
                <a:spcPts val="0"/>
              </a:spcAft>
              <a:buFont typeface="Arial" charset="0"/>
              <a:buChar char="•"/>
              <a:defRPr/>
            </a:pPr>
            <a:endParaRPr lang="en-US" altLang="en-US" sz="2000" kern="0" dirty="0">
              <a:solidFill>
                <a:srgbClr val="002060"/>
              </a:solidFill>
              <a:latin typeface="Arial"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5E2A32-161F-D3C2-CFAD-9B9E6E6FA6E3}"/>
              </a:ext>
            </a:extLst>
          </p:cNvPr>
          <p:cNvSpPr>
            <a:spLocks noGrp="1"/>
          </p:cNvSpPr>
          <p:nvPr>
            <p:ph type="sldNum" sz="quarter" idx="12"/>
          </p:nvPr>
        </p:nvSpPr>
        <p:spPr/>
        <p:txBody>
          <a:bodyPr/>
          <a:lstStyle/>
          <a:p>
            <a:pPr>
              <a:defRPr/>
            </a:pPr>
            <a:fld id="{DEB3826F-F6F8-417D-B6F5-8F887E0DB75D}" type="slidenum">
              <a:rPr lang="en-US" altLang="en-US" smtClean="0"/>
              <a:pPr>
                <a:defRPr/>
              </a:pPr>
              <a:t>35</a:t>
            </a:fld>
            <a:endParaRPr lang="en-US" altLang="en-US"/>
          </a:p>
        </p:txBody>
      </p:sp>
      <p:sp>
        <p:nvSpPr>
          <p:cNvPr id="4" name="TextBox 3">
            <a:extLst>
              <a:ext uri="{FF2B5EF4-FFF2-40B4-BE49-F238E27FC236}">
                <a16:creationId xmlns:a16="http://schemas.microsoft.com/office/drawing/2014/main" id="{12B12ACE-40AB-0A0A-4425-D2A595B350A5}"/>
              </a:ext>
            </a:extLst>
          </p:cNvPr>
          <p:cNvSpPr txBox="1"/>
          <p:nvPr/>
        </p:nvSpPr>
        <p:spPr>
          <a:xfrm>
            <a:off x="1143000" y="751344"/>
            <a:ext cx="7467600" cy="4708981"/>
          </a:xfrm>
          <a:prstGeom prst="rect">
            <a:avLst/>
          </a:prstGeom>
          <a:noFill/>
        </p:spPr>
        <p:txBody>
          <a:bodyPr wrap="square">
            <a:spAutoFit/>
          </a:bodyPr>
          <a:lstStyle/>
          <a:p>
            <a:r>
              <a:rPr lang="en-US" sz="2000" b="1" dirty="0">
                <a:solidFill>
                  <a:srgbClr val="002060"/>
                </a:solidFill>
                <a:effectLst/>
                <a:latin typeface="Arial" panose="020B0604020202020204" pitchFamily="34" charset="0"/>
              </a:rPr>
              <a:t>Important:</a:t>
            </a:r>
            <a:r>
              <a:rPr lang="en-US" sz="2000" dirty="0">
                <a:solidFill>
                  <a:srgbClr val="002060"/>
                </a:solidFill>
                <a:effectLst/>
                <a:latin typeface="Arial" panose="020B0604020202020204" pitchFamily="34" charset="0"/>
              </a:rPr>
              <a:t> Your district must not assign attendance personnel the responsibility of determining a student’s coding information. Special program staff members, directors, or teachers should</a:t>
            </a:r>
            <a:br>
              <a:rPr lang="en-US" sz="2000" dirty="0">
                <a:solidFill>
                  <a:srgbClr val="002060"/>
                </a:solidFill>
              </a:rPr>
            </a:br>
            <a:r>
              <a:rPr lang="en-US" sz="2000" dirty="0">
                <a:solidFill>
                  <a:srgbClr val="002060"/>
                </a:solidFill>
                <a:effectLst/>
                <a:latin typeface="Arial" panose="020B0604020202020204" pitchFamily="34" charset="0"/>
              </a:rPr>
              <a:t>provide attendance personnel with names and coding information of students who are eligible and whose documentation is in order. Special program directors and staff members are responsible for reviewing special program data and totals for accuracy and completeness. They are also</a:t>
            </a:r>
            <a:br>
              <a:rPr lang="en-US" sz="2000" dirty="0">
                <a:solidFill>
                  <a:srgbClr val="002060"/>
                </a:solidFill>
              </a:rPr>
            </a:br>
            <a:r>
              <a:rPr lang="en-US" sz="2000" dirty="0">
                <a:solidFill>
                  <a:srgbClr val="002060"/>
                </a:solidFill>
                <a:effectLst/>
                <a:latin typeface="Arial" panose="020B0604020202020204" pitchFamily="34" charset="0"/>
              </a:rPr>
              <a:t>responsible for ensuring that attendance personnel are aware of any changes in a student’s services and the effective dates of those changes. The attendance personnel are then responsible</a:t>
            </a:r>
            <a:br>
              <a:rPr lang="en-US" sz="2000" dirty="0">
                <a:solidFill>
                  <a:srgbClr val="002060"/>
                </a:solidFill>
              </a:rPr>
            </a:br>
            <a:r>
              <a:rPr lang="en-US" sz="2000" dirty="0">
                <a:solidFill>
                  <a:srgbClr val="002060"/>
                </a:solidFill>
                <a:effectLst/>
                <a:latin typeface="Arial" panose="020B0604020202020204" pitchFamily="34" charset="0"/>
              </a:rPr>
              <a:t>for entering the changes in the student attendance accounting system. At the end of each six-week reporting period, special program staff members should check the Student Detail Report for any coding errors.</a:t>
            </a:r>
            <a:endParaRPr lang="en-US" sz="2000" dirty="0">
              <a:solidFill>
                <a:srgbClr val="002060"/>
              </a:solidFill>
            </a:endParaRPr>
          </a:p>
        </p:txBody>
      </p:sp>
      <p:sp>
        <p:nvSpPr>
          <p:cNvPr id="5" name="TextBox 4">
            <a:extLst>
              <a:ext uri="{FF2B5EF4-FFF2-40B4-BE49-F238E27FC236}">
                <a16:creationId xmlns:a16="http://schemas.microsoft.com/office/drawing/2014/main" id="{090776E5-576D-910B-0C37-6F79BFCD2138}"/>
              </a:ext>
            </a:extLst>
          </p:cNvPr>
          <p:cNvSpPr txBox="1"/>
          <p:nvPr/>
        </p:nvSpPr>
        <p:spPr>
          <a:xfrm>
            <a:off x="20574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7793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7A8EF2D7-0424-C861-83B7-059759DADFC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58BDBCD-36BD-4C3C-A6AE-15912C059B1F}" type="slidenum">
              <a:rPr lang="en-US" altLang="en-US" sz="1400" smtClean="0"/>
              <a:pPr>
                <a:spcBef>
                  <a:spcPct val="0"/>
                </a:spcBef>
                <a:buFontTx/>
                <a:buNone/>
              </a:pPr>
              <a:t>36</a:t>
            </a:fld>
            <a:endParaRPr lang="en-US" altLang="en-US" sz="1400"/>
          </a:p>
        </p:txBody>
      </p:sp>
      <p:sp>
        <p:nvSpPr>
          <p:cNvPr id="3" name="Rectangle 2">
            <a:extLst>
              <a:ext uri="{FF2B5EF4-FFF2-40B4-BE49-F238E27FC236}">
                <a16:creationId xmlns:a16="http://schemas.microsoft.com/office/drawing/2014/main" id="{308B03C7-4C14-5AB9-884A-DE2F3FBBAF85}"/>
              </a:ext>
            </a:extLst>
          </p:cNvPr>
          <p:cNvSpPr/>
          <p:nvPr/>
        </p:nvSpPr>
        <p:spPr>
          <a:xfrm>
            <a:off x="1143000" y="304800"/>
            <a:ext cx="7848600" cy="584200"/>
          </a:xfrm>
          <a:prstGeom prst="rect">
            <a:avLst/>
          </a:prstGeom>
        </p:spPr>
        <p:txBody>
          <a:bodyPr>
            <a:spAutoFit/>
          </a:bodyPr>
          <a:lstStyle/>
          <a:p>
            <a:pPr algn="ctr" eaLnBrk="1" fontAlgn="auto" hangingPunct="1">
              <a:spcBef>
                <a:spcPts val="0"/>
              </a:spcBef>
              <a:spcAft>
                <a:spcPts val="0"/>
              </a:spcAft>
              <a:defRPr/>
            </a:pPr>
            <a:r>
              <a:rPr lang="en-US" altLang="en-US" sz="3200" kern="0" dirty="0">
                <a:solidFill>
                  <a:srgbClr val="002060"/>
                </a:solidFill>
                <a:latin typeface="Arial" charset="0"/>
                <a:ea typeface="+mj-ea"/>
                <a:cs typeface="Arial" charset="0"/>
              </a:rPr>
              <a:t>Audit Documentation Required</a:t>
            </a:r>
            <a:endParaRPr lang="en-US" sz="1400" kern="0" dirty="0">
              <a:solidFill>
                <a:sysClr val="windowText" lastClr="000000"/>
              </a:solidFill>
              <a:latin typeface="Arial" charset="0"/>
              <a:cs typeface="Arial" charset="0"/>
            </a:endParaRPr>
          </a:p>
        </p:txBody>
      </p:sp>
      <p:sp>
        <p:nvSpPr>
          <p:cNvPr id="4" name="Rectangle 3">
            <a:extLst>
              <a:ext uri="{FF2B5EF4-FFF2-40B4-BE49-F238E27FC236}">
                <a16:creationId xmlns:a16="http://schemas.microsoft.com/office/drawing/2014/main" id="{B3D99F5F-CC1A-0A34-B771-FA091DB69E5B}"/>
              </a:ext>
            </a:extLst>
          </p:cNvPr>
          <p:cNvSpPr/>
          <p:nvPr/>
        </p:nvSpPr>
        <p:spPr>
          <a:xfrm>
            <a:off x="1143000" y="1447800"/>
            <a:ext cx="7848600" cy="3970318"/>
          </a:xfrm>
          <a:prstGeom prst="rect">
            <a:avLst/>
          </a:prstGeom>
        </p:spPr>
        <p:txBody>
          <a:bodyPr>
            <a:spAutoFit/>
          </a:bodyPr>
          <a:lstStyle/>
          <a:p>
            <a:pPr marL="342900" indent="-342900" eaLnBrk="1" fontAlgn="auto" hangingPunct="1">
              <a:spcBef>
                <a:spcPct val="20000"/>
              </a:spcBef>
              <a:spcAft>
                <a:spcPts val="0"/>
              </a:spcAft>
              <a:buFont typeface="Arial" charset="0"/>
              <a:buChar char="•"/>
              <a:defRPr/>
            </a:pPr>
            <a:endParaRPr lang="en-US" altLang="en-US" sz="2000" kern="0" dirty="0">
              <a:solidFill>
                <a:srgbClr val="002060"/>
              </a:solidFill>
              <a:latin typeface="Arial" charset="0"/>
              <a:cs typeface="Arial" charset="0"/>
            </a:endParaRPr>
          </a:p>
          <a:p>
            <a:pPr marL="342900" indent="-342900" eaLnBrk="1" fontAlgn="auto" hangingPunct="1">
              <a:spcBef>
                <a:spcPct val="20000"/>
              </a:spcBef>
              <a:spcAft>
                <a:spcPts val="0"/>
              </a:spcAft>
              <a:buFont typeface="Arial" charset="0"/>
              <a:buChar char="•"/>
              <a:defRPr/>
            </a:pPr>
            <a:r>
              <a:rPr lang="en-US" altLang="en-US" sz="2000" kern="0" dirty="0">
                <a:solidFill>
                  <a:srgbClr val="002060"/>
                </a:solidFill>
                <a:latin typeface="Arial" charset="0"/>
                <a:cs typeface="Arial" charset="0"/>
              </a:rPr>
              <a:t>Regardless of where attendance records are filed or stored, they must be readily available for audit by the Financial Compliance Division of  TEA. Auditors have the authority to examine attendance records for any year for which your district is required to retain records. </a:t>
            </a:r>
          </a:p>
          <a:p>
            <a:pPr marL="342900" indent="-342900" eaLnBrk="1" fontAlgn="auto" hangingPunct="1">
              <a:spcBef>
                <a:spcPct val="20000"/>
              </a:spcBef>
              <a:spcAft>
                <a:spcPts val="0"/>
              </a:spcAft>
              <a:buFont typeface="Arial" charset="0"/>
              <a:buChar char="•"/>
              <a:defRPr/>
            </a:pPr>
            <a:endParaRPr lang="en-US" altLang="en-US" sz="2000" kern="0" dirty="0">
              <a:solidFill>
                <a:srgbClr val="002060"/>
              </a:solidFill>
              <a:latin typeface="Arial" charset="0"/>
              <a:cs typeface="Arial" charset="0"/>
            </a:endParaRPr>
          </a:p>
          <a:p>
            <a:pPr marL="342900" indent="-342900" eaLnBrk="1" fontAlgn="auto" hangingPunct="1">
              <a:spcBef>
                <a:spcPct val="20000"/>
              </a:spcBef>
              <a:spcAft>
                <a:spcPts val="0"/>
              </a:spcAft>
              <a:buFont typeface="Arial" charset="0"/>
              <a:buChar char="•"/>
              <a:defRPr/>
            </a:pPr>
            <a:r>
              <a:rPr lang="en-US" altLang="en-US" sz="2000" kern="0" dirty="0">
                <a:solidFill>
                  <a:srgbClr val="002060"/>
                </a:solidFill>
                <a:latin typeface="Arial" charset="0"/>
                <a:cs typeface="Arial" charset="0"/>
              </a:rPr>
              <a:t>If auditors detect errors during an audit, TEA will either assess an adjustment to subsequent allocations of state funds or require your district to refund the total amount of the adjustment when the audit is finalized. Incomplete or inaccurate data will result in attendance not being allowed.</a:t>
            </a:r>
          </a:p>
        </p:txBody>
      </p:sp>
      <p:sp>
        <p:nvSpPr>
          <p:cNvPr id="5" name="TextBox 4">
            <a:extLst>
              <a:ext uri="{FF2B5EF4-FFF2-40B4-BE49-F238E27FC236}">
                <a16:creationId xmlns:a16="http://schemas.microsoft.com/office/drawing/2014/main" id="{80BDC90B-CCB0-1DC5-4E5E-8A42F2660522}"/>
              </a:ext>
            </a:extLst>
          </p:cNvPr>
          <p:cNvSpPr txBox="1"/>
          <p:nvPr/>
        </p:nvSpPr>
        <p:spPr>
          <a:xfrm>
            <a:off x="1600200" y="659946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557029B8-6FF5-14B2-FB95-C379595AD77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47AF79F-C972-4E78-AB79-04109221EBF9}" type="slidenum">
              <a:rPr lang="en-US" altLang="en-US" sz="1400" smtClean="0"/>
              <a:pPr>
                <a:spcBef>
                  <a:spcPct val="0"/>
                </a:spcBef>
                <a:buFontTx/>
                <a:buNone/>
              </a:pPr>
              <a:t>37</a:t>
            </a:fld>
            <a:endParaRPr lang="en-US" altLang="en-US" sz="1400"/>
          </a:p>
        </p:txBody>
      </p:sp>
      <p:sp>
        <p:nvSpPr>
          <p:cNvPr id="40963" name="Rectangle 2">
            <a:extLst>
              <a:ext uri="{FF2B5EF4-FFF2-40B4-BE49-F238E27FC236}">
                <a16:creationId xmlns:a16="http://schemas.microsoft.com/office/drawing/2014/main" id="{72BE9F2D-422C-B932-9651-F68BA7F924E3}"/>
              </a:ext>
            </a:extLst>
          </p:cNvPr>
          <p:cNvSpPr>
            <a:spLocks noChangeArrowheads="1"/>
          </p:cNvSpPr>
          <p:nvPr/>
        </p:nvSpPr>
        <p:spPr bwMode="auto">
          <a:xfrm>
            <a:off x="1219200" y="76200"/>
            <a:ext cx="769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a:solidFill>
                  <a:srgbClr val="002060"/>
                </a:solidFill>
              </a:rPr>
              <a:t>Reports for each 6-week Reporting Period</a:t>
            </a:r>
            <a:endParaRPr lang="en-US" altLang="en-US" dirty="0"/>
          </a:p>
        </p:txBody>
      </p:sp>
      <p:sp>
        <p:nvSpPr>
          <p:cNvPr id="40964" name="Rectangle 3">
            <a:extLst>
              <a:ext uri="{FF2B5EF4-FFF2-40B4-BE49-F238E27FC236}">
                <a16:creationId xmlns:a16="http://schemas.microsoft.com/office/drawing/2014/main" id="{9DDC052F-6C70-D9BC-3484-4292A6643EB6}"/>
              </a:ext>
            </a:extLst>
          </p:cNvPr>
          <p:cNvSpPr>
            <a:spLocks noChangeArrowheads="1"/>
          </p:cNvSpPr>
          <p:nvPr/>
        </p:nvSpPr>
        <p:spPr bwMode="auto">
          <a:xfrm>
            <a:off x="1127760" y="1028655"/>
            <a:ext cx="77724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002060"/>
                </a:solidFill>
              </a:rPr>
              <a:t>Your district must generate the following reports for each six week reporting period:</a:t>
            </a:r>
          </a:p>
          <a:p>
            <a:pPr>
              <a:spcBef>
                <a:spcPct val="0"/>
              </a:spcBef>
              <a:buFontTx/>
              <a:buNone/>
            </a:pPr>
            <a:r>
              <a:rPr lang="en-US" altLang="en-US" sz="2000" dirty="0">
                <a:solidFill>
                  <a:srgbClr val="002060"/>
                </a:solidFill>
              </a:rPr>
              <a:t>	Student Detail Reports (SAAH 2.3.1)</a:t>
            </a:r>
          </a:p>
          <a:p>
            <a:pPr>
              <a:spcBef>
                <a:spcPct val="0"/>
              </a:spcBef>
              <a:buFontTx/>
              <a:buNone/>
            </a:pPr>
            <a:r>
              <a:rPr lang="en-US" altLang="en-US" sz="2000" dirty="0">
                <a:solidFill>
                  <a:srgbClr val="002060"/>
                </a:solidFill>
              </a:rPr>
              <a:t>	Campus Summary Reports (SAAH 2.3.2)</a:t>
            </a:r>
          </a:p>
          <a:p>
            <a:pPr>
              <a:spcBef>
                <a:spcPct val="0"/>
              </a:spcBef>
              <a:buFontTx/>
              <a:buNone/>
            </a:pPr>
            <a:r>
              <a:rPr lang="en-US" altLang="en-US" sz="2000" dirty="0">
                <a:solidFill>
                  <a:srgbClr val="002060"/>
                </a:solidFill>
              </a:rPr>
              <a:t>	District Summary Reports (SAAH 2.3.3)</a:t>
            </a:r>
          </a:p>
          <a:p>
            <a:pPr>
              <a:spcBef>
                <a:spcPct val="0"/>
              </a:spcBef>
              <a:buFontTx/>
              <a:buNone/>
            </a:pPr>
            <a:r>
              <a:rPr lang="en-US" altLang="en-US" sz="2000" dirty="0">
                <a:solidFill>
                  <a:srgbClr val="002060"/>
                </a:solidFill>
              </a:rPr>
              <a:t>	Reconciliation of Teachers Roster </a:t>
            </a:r>
          </a:p>
          <a:p>
            <a:pPr>
              <a:spcBef>
                <a:spcPct val="0"/>
              </a:spcBef>
              <a:buFontTx/>
              <a:buNone/>
            </a:pPr>
            <a:r>
              <a:rPr lang="en-US" altLang="en-US" sz="2000" dirty="0">
                <a:solidFill>
                  <a:srgbClr val="002060"/>
                </a:solidFill>
              </a:rPr>
              <a:t>		&amp; Attendance Records (SAAH 2.3.4)</a:t>
            </a:r>
          </a:p>
          <a:p>
            <a:pPr>
              <a:spcBef>
                <a:spcPct val="0"/>
              </a:spcBef>
              <a:buFontTx/>
              <a:buNone/>
            </a:pPr>
            <a:r>
              <a:rPr lang="en-US" altLang="en-US" sz="2000" dirty="0">
                <a:solidFill>
                  <a:srgbClr val="002060"/>
                </a:solidFill>
              </a:rPr>
              <a:t>	Additional Required Documentation (SAAH 2.3.5)</a:t>
            </a:r>
          </a:p>
          <a:p>
            <a:pPr>
              <a:spcBef>
                <a:spcPct val="0"/>
              </a:spcBef>
              <a:buFontTx/>
              <a:buNone/>
            </a:pPr>
            <a:endParaRPr lang="en-US" altLang="en-US" sz="2000" dirty="0">
              <a:solidFill>
                <a:srgbClr val="002060"/>
              </a:solidFill>
            </a:endParaRPr>
          </a:p>
          <a:p>
            <a:pPr>
              <a:spcBef>
                <a:spcPct val="0"/>
              </a:spcBef>
              <a:buFontTx/>
              <a:buNone/>
            </a:pPr>
            <a:r>
              <a:rPr lang="en-US" altLang="en-US" sz="1900" dirty="0">
                <a:solidFill>
                  <a:srgbClr val="002060"/>
                </a:solidFill>
              </a:rPr>
              <a:t>***For schools offering multiple tracks, student detail must be   summarized by individual tracks.</a:t>
            </a:r>
          </a:p>
        </p:txBody>
      </p:sp>
      <p:pic>
        <p:nvPicPr>
          <p:cNvPr id="40965" name="Picture 2">
            <a:extLst>
              <a:ext uri="{FF2B5EF4-FFF2-40B4-BE49-F238E27FC236}">
                <a16:creationId xmlns:a16="http://schemas.microsoft.com/office/drawing/2014/main" id="{324CE6C8-042F-05F5-D9D1-5A0C0A29C3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62463"/>
            <a:ext cx="7742238"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B5C8292-1F6F-37CE-EC2D-997C0ED08777}"/>
              </a:ext>
            </a:extLst>
          </p:cNvPr>
          <p:cNvSpPr txBox="1"/>
          <p:nvPr/>
        </p:nvSpPr>
        <p:spPr>
          <a:xfrm>
            <a:off x="2781300" y="6652534"/>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4D055239-BEAC-7490-DE3C-FCBEB13C758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B20A9E6-6993-4F23-8C8C-AAE40AB14573}" type="slidenum">
              <a:rPr lang="en-US" altLang="en-US" sz="1400" smtClean="0"/>
              <a:pPr>
                <a:spcBef>
                  <a:spcPct val="0"/>
                </a:spcBef>
                <a:buFontTx/>
                <a:buNone/>
              </a:pPr>
              <a:t>38</a:t>
            </a:fld>
            <a:endParaRPr lang="en-US" altLang="en-US" sz="1400"/>
          </a:p>
        </p:txBody>
      </p:sp>
      <p:sp>
        <p:nvSpPr>
          <p:cNvPr id="41987" name="Rectangle 2">
            <a:extLst>
              <a:ext uri="{FF2B5EF4-FFF2-40B4-BE49-F238E27FC236}">
                <a16:creationId xmlns:a16="http://schemas.microsoft.com/office/drawing/2014/main" id="{1F84415A-9667-18C6-74F2-C2CCBAED265F}"/>
              </a:ext>
            </a:extLst>
          </p:cNvPr>
          <p:cNvSpPr>
            <a:spLocks noChangeArrowheads="1"/>
          </p:cNvSpPr>
          <p:nvPr/>
        </p:nvSpPr>
        <p:spPr bwMode="auto">
          <a:xfrm>
            <a:off x="990600" y="136525"/>
            <a:ext cx="7848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a:solidFill>
                  <a:srgbClr val="002060"/>
                </a:solidFill>
              </a:rPr>
              <a:t>Attendance System Procedures Manual</a:t>
            </a:r>
          </a:p>
          <a:p>
            <a:pPr algn="ctr">
              <a:spcBef>
                <a:spcPct val="0"/>
              </a:spcBef>
              <a:buFontTx/>
              <a:buNone/>
            </a:pPr>
            <a:r>
              <a:rPr lang="en-US" altLang="en-US" sz="2800" dirty="0">
                <a:solidFill>
                  <a:srgbClr val="002060"/>
                </a:solidFill>
              </a:rPr>
              <a:t>2.2.5</a:t>
            </a:r>
          </a:p>
          <a:p>
            <a:pPr algn="ctr">
              <a:spcBef>
                <a:spcPct val="0"/>
              </a:spcBef>
              <a:buFontTx/>
              <a:buNone/>
            </a:pPr>
            <a:endParaRPr lang="en-US" altLang="en-US" dirty="0"/>
          </a:p>
        </p:txBody>
      </p:sp>
      <p:sp>
        <p:nvSpPr>
          <p:cNvPr id="41988" name="Rectangle 3">
            <a:extLst>
              <a:ext uri="{FF2B5EF4-FFF2-40B4-BE49-F238E27FC236}">
                <a16:creationId xmlns:a16="http://schemas.microsoft.com/office/drawing/2014/main" id="{1DB84A76-F466-F37C-089E-2F63E820461F}"/>
              </a:ext>
            </a:extLst>
          </p:cNvPr>
          <p:cNvSpPr>
            <a:spLocks noChangeArrowheads="1"/>
          </p:cNvSpPr>
          <p:nvPr/>
        </p:nvSpPr>
        <p:spPr bwMode="auto">
          <a:xfrm>
            <a:off x="990600" y="990600"/>
            <a:ext cx="8001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900" dirty="0">
                <a:solidFill>
                  <a:srgbClr val="002060"/>
                </a:solidFill>
              </a:rPr>
              <a:t>Your district or charter school must maintain a procedures manual that provides specific, detailed information on the district’s school attendance accounting system. This procedure manual must include the following information: </a:t>
            </a:r>
          </a:p>
          <a:p>
            <a:pPr lvl="1">
              <a:spcBef>
                <a:spcPct val="0"/>
              </a:spcBef>
              <a:buFont typeface="Arial" panose="020B0604020202020204" pitchFamily="34" charset="0"/>
              <a:buChar char="•"/>
            </a:pPr>
            <a:r>
              <a:rPr lang="en-US" altLang="en-US" sz="1900" dirty="0">
                <a:solidFill>
                  <a:srgbClr val="002060"/>
                </a:solidFill>
              </a:rPr>
              <a:t>how and when teachers are to take official attendance </a:t>
            </a:r>
          </a:p>
          <a:p>
            <a:pPr lvl="1">
              <a:spcBef>
                <a:spcPct val="0"/>
              </a:spcBef>
              <a:buFont typeface="Arial" panose="020B0604020202020204" pitchFamily="34" charset="0"/>
              <a:buChar char="•"/>
            </a:pPr>
            <a:r>
              <a:rPr lang="en-US" altLang="en-US" sz="1900" dirty="0">
                <a:solidFill>
                  <a:srgbClr val="002060"/>
                </a:solidFill>
              </a:rPr>
              <a:t>how attendance is entered into the attendance accounting system </a:t>
            </a:r>
          </a:p>
          <a:p>
            <a:pPr lvl="1">
              <a:spcBef>
                <a:spcPct val="0"/>
              </a:spcBef>
              <a:buFont typeface="Arial" panose="020B0604020202020204" pitchFamily="34" charset="0"/>
              <a:buChar char="•"/>
            </a:pPr>
            <a:r>
              <a:rPr lang="en-US" altLang="en-US" sz="1900" dirty="0">
                <a:solidFill>
                  <a:srgbClr val="002060"/>
                </a:solidFill>
              </a:rPr>
              <a:t>which position or positions are responsible for the coding of special programs (such as career and technical education, special education, pregnancy-related services, etc.) </a:t>
            </a:r>
          </a:p>
          <a:p>
            <a:pPr lvl="1">
              <a:spcBef>
                <a:spcPct val="0"/>
              </a:spcBef>
              <a:buFont typeface="Arial" panose="020B0604020202020204" pitchFamily="34" charset="0"/>
              <a:buChar char="•"/>
            </a:pPr>
            <a:r>
              <a:rPr lang="en-US" altLang="en-US" sz="1900" dirty="0">
                <a:solidFill>
                  <a:srgbClr val="002060"/>
                </a:solidFill>
              </a:rPr>
              <a:t>how changes to special programs are to be documented </a:t>
            </a:r>
          </a:p>
          <a:p>
            <a:pPr lvl="1">
              <a:spcBef>
                <a:spcPct val="0"/>
              </a:spcBef>
              <a:buFont typeface="Arial" panose="020B0604020202020204" pitchFamily="34" charset="0"/>
              <a:buChar char="•"/>
            </a:pPr>
            <a:r>
              <a:rPr lang="en-US" altLang="en-US" sz="1900" dirty="0">
                <a:solidFill>
                  <a:srgbClr val="002060"/>
                </a:solidFill>
              </a:rPr>
              <a:t>how student membership is to be reconciled between the teacher rosters and the attendance accounting database </a:t>
            </a:r>
          </a:p>
          <a:p>
            <a:pPr lvl="1">
              <a:spcBef>
                <a:spcPct val="0"/>
              </a:spcBef>
              <a:buFont typeface="Arial" panose="020B0604020202020204" pitchFamily="34" charset="0"/>
              <a:buChar char="•"/>
            </a:pPr>
            <a:r>
              <a:rPr lang="en-US" altLang="en-US" sz="1900" dirty="0">
                <a:solidFill>
                  <a:srgbClr val="002060"/>
                </a:solidFill>
              </a:rPr>
              <a:t>how your district will maintain attendance accounting records (including computerized records, period absence slips, and official calendar) after the completion of the school year </a:t>
            </a:r>
          </a:p>
          <a:p>
            <a:pPr lvl="1">
              <a:spcBef>
                <a:spcPct val="0"/>
              </a:spcBef>
              <a:buFont typeface="Arial" panose="020B0604020202020204" pitchFamily="34" charset="0"/>
              <a:buChar char="•"/>
            </a:pPr>
            <a:r>
              <a:rPr lang="en-US" altLang="en-US" sz="1900" dirty="0">
                <a:solidFill>
                  <a:srgbClr val="002060"/>
                </a:solidFill>
              </a:rPr>
              <a:t>what backup systems are in place to protect the attendance accounting records </a:t>
            </a:r>
          </a:p>
          <a:p>
            <a:pPr lvl="1">
              <a:spcBef>
                <a:spcPct val="0"/>
              </a:spcBef>
              <a:buFont typeface="Arial" panose="020B0604020202020204" pitchFamily="34" charset="0"/>
              <a:buChar char="•"/>
            </a:pPr>
            <a:r>
              <a:rPr lang="en-US" altLang="en-US" sz="1900" dirty="0">
                <a:solidFill>
                  <a:srgbClr val="002060"/>
                </a:solidFill>
              </a:rPr>
              <a:t>which position is responsible for the maintenance and security of the attendance accounting records </a:t>
            </a:r>
          </a:p>
          <a:p>
            <a:pPr marL="457200" lvl="1" indent="0">
              <a:spcBef>
                <a:spcPct val="0"/>
              </a:spcBef>
              <a:buNone/>
            </a:pPr>
            <a:r>
              <a:rPr lang="en-US" sz="1900" dirty="0">
                <a:solidFill>
                  <a:srgbClr val="002060"/>
                </a:solidFill>
                <a:effectLst/>
                <a:latin typeface="Times New Roman" panose="02020603050405020304" pitchFamily="18" charset="0"/>
                <a:ea typeface="Times New Roman" panose="02020603050405020304" pitchFamily="18" charset="0"/>
              </a:rPr>
              <a:t>     </a:t>
            </a:r>
            <a:r>
              <a:rPr lang="en-US" sz="1200" dirty="0">
                <a:solidFill>
                  <a:srgbClr val="236FA1"/>
                </a:solidFill>
                <a:effectLst/>
                <a:latin typeface="Times New Roman" panose="02020603050405020304" pitchFamily="18" charset="0"/>
                <a:ea typeface="Times New Roman" panose="02020603050405020304" pitchFamily="18" charset="0"/>
              </a:rPr>
              <a:t>Copyright © 2022 Education Service</a:t>
            </a:r>
            <a:r>
              <a:rPr lang="en-US" sz="2000" dirty="0">
                <a:solidFill>
                  <a:srgbClr val="236FA1"/>
                </a:solidFill>
                <a:effectLst/>
                <a:latin typeface="Times New Roman" panose="02020603050405020304" pitchFamily="18" charset="0"/>
                <a:ea typeface="Times New Roman" panose="02020603050405020304" pitchFamily="18" charset="0"/>
              </a:rPr>
              <a:t> </a:t>
            </a:r>
            <a:r>
              <a:rPr lang="en-US" sz="1200" dirty="0">
                <a:solidFill>
                  <a:srgbClr val="236FA1"/>
                </a:solidFill>
                <a:effectLst/>
                <a:latin typeface="Times New Roman" panose="02020603050405020304" pitchFamily="18" charset="0"/>
                <a:ea typeface="Times New Roman" panose="02020603050405020304" pitchFamily="18" charset="0"/>
              </a:rPr>
              <a:t>Center Region 11</a:t>
            </a:r>
            <a:endParaRPr lang="en-US" altLang="en-US" sz="1200" b="1" dirty="0"/>
          </a:p>
          <a:p>
            <a:pPr lvl="1">
              <a:spcBef>
                <a:spcPct val="0"/>
              </a:spcBef>
              <a:buFont typeface="Arial" panose="020B0604020202020204" pitchFamily="34" charset="0"/>
              <a:buChar char="•"/>
            </a:pPr>
            <a:endParaRPr lang="en-US" altLang="en-US" sz="1900" dirty="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1">
            <a:extLst>
              <a:ext uri="{FF2B5EF4-FFF2-40B4-BE49-F238E27FC236}">
                <a16:creationId xmlns:a16="http://schemas.microsoft.com/office/drawing/2014/main" id="{422364B1-EDDF-32F2-6C67-2549DCF9722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FDB72B8-8F1F-448D-BE3B-4DCEB92B7E3D}" type="slidenum">
              <a:rPr lang="en-US" altLang="en-US" sz="1400" smtClean="0"/>
              <a:pPr>
                <a:spcBef>
                  <a:spcPct val="0"/>
                </a:spcBef>
                <a:buFontTx/>
                <a:buNone/>
              </a:pPr>
              <a:t>39</a:t>
            </a:fld>
            <a:endParaRPr lang="en-US" altLang="en-US" sz="1400"/>
          </a:p>
        </p:txBody>
      </p:sp>
      <p:sp>
        <p:nvSpPr>
          <p:cNvPr id="31747" name="Rectangle 2">
            <a:extLst>
              <a:ext uri="{FF2B5EF4-FFF2-40B4-BE49-F238E27FC236}">
                <a16:creationId xmlns:a16="http://schemas.microsoft.com/office/drawing/2014/main" id="{2C6D531C-A9F5-BFDC-1220-5187D0586EE1}"/>
              </a:ext>
            </a:extLst>
          </p:cNvPr>
          <p:cNvSpPr>
            <a:spLocks noChangeArrowheads="1"/>
          </p:cNvSpPr>
          <p:nvPr/>
        </p:nvSpPr>
        <p:spPr bwMode="auto">
          <a:xfrm>
            <a:off x="2116138" y="381000"/>
            <a:ext cx="4970462" cy="584200"/>
          </a:xfrm>
          <a:prstGeom prst="rect">
            <a:avLst/>
          </a:prstGeom>
          <a:noFill/>
          <a:ln>
            <a:noFill/>
          </a:ln>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a:spcBef>
                <a:spcPct val="0"/>
              </a:spcBef>
              <a:buFontTx/>
              <a:buNone/>
              <a:defRPr/>
            </a:pPr>
            <a:r>
              <a:rPr lang="en-US" altLang="en-US" sz="3200" dirty="0">
                <a:solidFill>
                  <a:srgbClr val="002060"/>
                </a:solidFill>
                <a:latin typeface="Arial" charset="0"/>
                <a:cs typeface="+mn-cs"/>
              </a:rPr>
              <a:t>What is PEIMS Used For?</a:t>
            </a:r>
          </a:p>
        </p:txBody>
      </p:sp>
      <p:sp>
        <p:nvSpPr>
          <p:cNvPr id="4" name="Rectangle 3">
            <a:extLst>
              <a:ext uri="{FF2B5EF4-FFF2-40B4-BE49-F238E27FC236}">
                <a16:creationId xmlns:a16="http://schemas.microsoft.com/office/drawing/2014/main" id="{530EEC58-83F2-D324-24CF-2C37E1D458E2}"/>
              </a:ext>
            </a:extLst>
          </p:cNvPr>
          <p:cNvSpPr/>
          <p:nvPr/>
        </p:nvSpPr>
        <p:spPr>
          <a:xfrm>
            <a:off x="685800" y="1905000"/>
            <a:ext cx="8305800" cy="2246769"/>
          </a:xfrm>
          <a:prstGeom prst="rect">
            <a:avLst/>
          </a:prstGeom>
        </p:spPr>
        <p:txBody>
          <a:bodyPr>
            <a:spAutoFit/>
          </a:bodyPr>
          <a:lstStyle/>
          <a:p>
            <a:pPr marL="457200" indent="-457200">
              <a:buFont typeface="Arial" panose="020B0604020202020204" pitchFamily="34" charset="0"/>
              <a:buChar char="•"/>
              <a:defRPr/>
            </a:pPr>
            <a:endParaRPr lang="en-US" altLang="en-US" sz="2000" dirty="0">
              <a:solidFill>
                <a:srgbClr val="002060"/>
              </a:solidFill>
              <a:latin typeface="Arial" charset="0"/>
              <a:cs typeface="+mn-cs"/>
            </a:endParaRPr>
          </a:p>
          <a:p>
            <a:pPr marL="914400" lvl="1" indent="-457200">
              <a:buFont typeface="Arial" panose="020B0604020202020204" pitchFamily="34" charset="0"/>
              <a:buChar char="•"/>
              <a:defRPr/>
            </a:pPr>
            <a:r>
              <a:rPr lang="en-US" altLang="en-US" sz="2000" dirty="0">
                <a:solidFill>
                  <a:srgbClr val="002060"/>
                </a:solidFill>
                <a:latin typeface="Arial" charset="0"/>
                <a:cs typeface="+mn-cs"/>
              </a:rPr>
              <a:t>Main support for Foundation School Program funding</a:t>
            </a:r>
          </a:p>
          <a:p>
            <a:pPr marL="914400" lvl="1" indent="-457200">
              <a:buFont typeface="Arial" panose="020B0604020202020204" pitchFamily="34" charset="0"/>
              <a:buChar char="•"/>
              <a:defRPr/>
            </a:pPr>
            <a:r>
              <a:rPr lang="en-US" altLang="en-US" sz="2000" dirty="0">
                <a:solidFill>
                  <a:srgbClr val="002060"/>
                </a:solidFill>
                <a:latin typeface="Arial" charset="0"/>
                <a:cs typeface="+mn-cs"/>
              </a:rPr>
              <a:t>Accountability and Accreditation</a:t>
            </a:r>
          </a:p>
          <a:p>
            <a:pPr marL="914400" lvl="1" indent="-457200">
              <a:buFont typeface="Arial" panose="020B0604020202020204" pitchFamily="34" charset="0"/>
              <a:buChar char="•"/>
              <a:defRPr/>
            </a:pPr>
            <a:r>
              <a:rPr lang="en-US" altLang="en-US" sz="2000" dirty="0">
                <a:solidFill>
                  <a:srgbClr val="002060"/>
                </a:solidFill>
                <a:latin typeface="Arial" charset="0"/>
                <a:cs typeface="+mn-cs"/>
              </a:rPr>
              <a:t>State and Federal Reporting</a:t>
            </a:r>
          </a:p>
          <a:p>
            <a:pPr marL="914400" lvl="1" indent="-457200">
              <a:buFont typeface="Arial" panose="020B0604020202020204" pitchFamily="34" charset="0"/>
              <a:buChar char="•"/>
              <a:defRPr/>
            </a:pPr>
            <a:r>
              <a:rPr lang="en-US" altLang="en-US" sz="2000" dirty="0">
                <a:solidFill>
                  <a:srgbClr val="002060"/>
                </a:solidFill>
                <a:latin typeface="Arial" charset="0"/>
                <a:cs typeface="+mn-cs"/>
              </a:rPr>
              <a:t>District Effectiveness and Compliance Monitoring</a:t>
            </a:r>
          </a:p>
          <a:p>
            <a:pPr marL="914400" lvl="1" indent="-457200">
              <a:buFont typeface="Arial" panose="020B0604020202020204" pitchFamily="34" charset="0"/>
              <a:buChar char="•"/>
              <a:defRPr/>
            </a:pPr>
            <a:r>
              <a:rPr lang="en-US" altLang="en-US" sz="2000" dirty="0">
                <a:solidFill>
                  <a:srgbClr val="002060"/>
                </a:solidFill>
                <a:latin typeface="Arial" charset="0"/>
                <a:cs typeface="+mn-cs"/>
              </a:rPr>
              <a:t>School Financial and Desktop Audits</a:t>
            </a:r>
          </a:p>
          <a:p>
            <a:pPr marL="914400" lvl="1" indent="-457200">
              <a:buFont typeface="Arial" panose="020B0604020202020204" pitchFamily="34" charset="0"/>
              <a:buChar char="•"/>
              <a:defRPr/>
            </a:pPr>
            <a:r>
              <a:rPr lang="en-US" altLang="en-US" sz="2000" dirty="0">
                <a:solidFill>
                  <a:srgbClr val="002060"/>
                </a:solidFill>
                <a:latin typeface="Arial" charset="0"/>
                <a:cs typeface="+mn-cs"/>
              </a:rPr>
              <a:t>Budget Forecasting</a:t>
            </a:r>
          </a:p>
        </p:txBody>
      </p:sp>
      <p:sp>
        <p:nvSpPr>
          <p:cNvPr id="3" name="TextBox 2">
            <a:extLst>
              <a:ext uri="{FF2B5EF4-FFF2-40B4-BE49-F238E27FC236}">
                <a16:creationId xmlns:a16="http://schemas.microsoft.com/office/drawing/2014/main" id="{6524D243-6E40-11B1-BEED-9F7F8F02A3A5}"/>
              </a:ext>
            </a:extLst>
          </p:cNvPr>
          <p:cNvSpPr txBox="1"/>
          <p:nvPr/>
        </p:nvSpPr>
        <p:spPr>
          <a:xfrm>
            <a:off x="1676400" y="647700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0C4CFB0D-171A-ADE3-537E-27624C55C1F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BDE7A42-FCDE-4545-9E33-0F5FD24B41FF}" type="slidenum">
              <a:rPr lang="en-US" altLang="en-US" sz="1400" smtClean="0"/>
              <a:pPr>
                <a:spcBef>
                  <a:spcPct val="0"/>
                </a:spcBef>
                <a:buFontTx/>
                <a:buNone/>
              </a:pPr>
              <a:t>4</a:t>
            </a:fld>
            <a:endParaRPr lang="en-US" altLang="en-US" sz="1400"/>
          </a:p>
        </p:txBody>
      </p:sp>
      <p:sp>
        <p:nvSpPr>
          <p:cNvPr id="6147" name="Rectangle 7">
            <a:extLst>
              <a:ext uri="{FF2B5EF4-FFF2-40B4-BE49-F238E27FC236}">
                <a16:creationId xmlns:a16="http://schemas.microsoft.com/office/drawing/2014/main" id="{1C187A3A-61B2-6CEB-5272-DA995563CDB4}"/>
              </a:ext>
            </a:extLst>
          </p:cNvPr>
          <p:cNvSpPr>
            <a:spLocks noGrp="1" noChangeArrowheads="1"/>
          </p:cNvSpPr>
          <p:nvPr>
            <p:ph idx="4294967295"/>
          </p:nvPr>
        </p:nvSpPr>
        <p:spPr>
          <a:xfrm>
            <a:off x="1104900" y="2209800"/>
            <a:ext cx="8001000" cy="4953000"/>
          </a:xfrm>
        </p:spPr>
        <p:txBody>
          <a:bodyPr rtlCol="0">
            <a:normAutofit/>
          </a:bodyPr>
          <a:lstStyle/>
          <a:p>
            <a:pPr marL="0" indent="0" eaLnBrk="1" fontAlgn="auto" hangingPunct="1">
              <a:lnSpc>
                <a:spcPct val="80000"/>
              </a:lnSpc>
              <a:spcAft>
                <a:spcPts val="0"/>
              </a:spcAft>
              <a:buClr>
                <a:schemeClr val="hlink"/>
              </a:buClr>
              <a:buFont typeface="Arial" charset="0"/>
              <a:buNone/>
              <a:defRPr/>
            </a:pPr>
            <a:r>
              <a:rPr lang="en-US" sz="2000" dirty="0">
                <a:solidFill>
                  <a:srgbClr val="002060"/>
                </a:solidFill>
              </a:rPr>
              <a:t>PEIMS is a collection of information.  Organizations requiring </a:t>
            </a:r>
            <a:r>
              <a:rPr lang="en-US" sz="1800" dirty="0">
                <a:solidFill>
                  <a:srgbClr val="002060"/>
                </a:solidFill>
              </a:rPr>
              <a:t>accountability have always requested and received information from school districts:</a:t>
            </a:r>
          </a:p>
          <a:p>
            <a:pPr eaLnBrk="1" fontAlgn="auto" hangingPunct="1">
              <a:lnSpc>
                <a:spcPct val="80000"/>
              </a:lnSpc>
              <a:spcAft>
                <a:spcPts val="0"/>
              </a:spcAft>
              <a:buClr>
                <a:srgbClr val="002060"/>
              </a:buClr>
              <a:buFont typeface="Arial" pitchFamily="34" charset="0"/>
              <a:buChar char="•"/>
              <a:defRPr/>
            </a:pPr>
            <a:endParaRPr lang="en-US" sz="1800" dirty="0">
              <a:solidFill>
                <a:srgbClr val="002060"/>
              </a:solidFill>
            </a:endParaRPr>
          </a:p>
          <a:p>
            <a:pPr eaLnBrk="1" fontAlgn="auto" hangingPunct="1">
              <a:lnSpc>
                <a:spcPct val="80000"/>
              </a:lnSpc>
              <a:spcAft>
                <a:spcPts val="0"/>
              </a:spcAft>
              <a:buClr>
                <a:srgbClr val="002060"/>
              </a:buClr>
              <a:buFont typeface="Arial" pitchFamily="34" charset="0"/>
              <a:buChar char="•"/>
              <a:defRPr/>
            </a:pPr>
            <a:r>
              <a:rPr lang="en-US" sz="1800" dirty="0">
                <a:solidFill>
                  <a:srgbClr val="002060"/>
                </a:solidFill>
              </a:rPr>
              <a:t>Texas Education Agency</a:t>
            </a:r>
          </a:p>
          <a:p>
            <a:pPr eaLnBrk="1" fontAlgn="auto" hangingPunct="1">
              <a:lnSpc>
                <a:spcPct val="80000"/>
              </a:lnSpc>
              <a:spcAft>
                <a:spcPts val="0"/>
              </a:spcAft>
              <a:buClr>
                <a:srgbClr val="002060"/>
              </a:buClr>
              <a:buFont typeface="Arial" pitchFamily="34" charset="0"/>
              <a:buChar char="•"/>
              <a:defRPr/>
            </a:pPr>
            <a:r>
              <a:rPr lang="en-US" sz="1800" dirty="0">
                <a:solidFill>
                  <a:srgbClr val="002060"/>
                </a:solidFill>
              </a:rPr>
              <a:t>State Legislature</a:t>
            </a:r>
          </a:p>
          <a:p>
            <a:pPr eaLnBrk="1" fontAlgn="auto" hangingPunct="1">
              <a:lnSpc>
                <a:spcPct val="80000"/>
              </a:lnSpc>
              <a:spcAft>
                <a:spcPts val="0"/>
              </a:spcAft>
              <a:buClr>
                <a:srgbClr val="002060"/>
              </a:buClr>
              <a:buFont typeface="Arial" pitchFamily="34" charset="0"/>
              <a:buChar char="•"/>
              <a:defRPr/>
            </a:pPr>
            <a:r>
              <a:rPr lang="en-US" sz="1800" dirty="0">
                <a:solidFill>
                  <a:srgbClr val="002060"/>
                </a:solidFill>
              </a:rPr>
              <a:t>Federal Government</a:t>
            </a:r>
            <a:br>
              <a:rPr lang="en-US" sz="1800" dirty="0">
                <a:solidFill>
                  <a:srgbClr val="002060"/>
                </a:solidFill>
              </a:rPr>
            </a:br>
            <a:endParaRPr lang="en-US" sz="1800" dirty="0">
              <a:solidFill>
                <a:srgbClr val="002060"/>
              </a:solidFill>
            </a:endParaRPr>
          </a:p>
          <a:p>
            <a:pPr marL="0" eaLnBrk="1" fontAlgn="auto" hangingPunct="1">
              <a:lnSpc>
                <a:spcPct val="80000"/>
              </a:lnSpc>
              <a:spcAft>
                <a:spcPts val="0"/>
              </a:spcAft>
              <a:buFont typeface="Wingdings" pitchFamily="2" charset="2"/>
              <a:buNone/>
              <a:defRPr/>
            </a:pPr>
            <a:r>
              <a:rPr lang="en-US" sz="1800" dirty="0">
                <a:solidFill>
                  <a:srgbClr val="002060"/>
                </a:solidFill>
              </a:rPr>
              <a:t>PEIMS encompasses student demographic information, student academic performance, personnel, financial and organizational information.</a:t>
            </a:r>
          </a:p>
          <a:p>
            <a:pPr marL="0" eaLnBrk="1" fontAlgn="auto" hangingPunct="1">
              <a:lnSpc>
                <a:spcPct val="80000"/>
              </a:lnSpc>
              <a:spcAft>
                <a:spcPts val="0"/>
              </a:spcAft>
              <a:buFont typeface="Wingdings" pitchFamily="2" charset="2"/>
              <a:buNone/>
              <a:defRPr/>
            </a:pPr>
            <a:endParaRPr lang="en-US" sz="1800" dirty="0">
              <a:solidFill>
                <a:srgbClr val="002060"/>
              </a:solidFill>
            </a:endParaRPr>
          </a:p>
          <a:p>
            <a:pPr marL="0" eaLnBrk="1" fontAlgn="auto" hangingPunct="1">
              <a:lnSpc>
                <a:spcPct val="80000"/>
              </a:lnSpc>
              <a:spcAft>
                <a:spcPts val="0"/>
              </a:spcAft>
              <a:buFontTx/>
              <a:buNone/>
              <a:defRPr/>
            </a:pPr>
            <a:r>
              <a:rPr lang="en-US" sz="1800" dirty="0">
                <a:solidFill>
                  <a:srgbClr val="002060"/>
                </a:solidFill>
              </a:rPr>
              <a:t>PEIMS data requirements are constantly evolving.  The amount of data currently being submitted has grown dramatically since the first PEIMS submissions.  Additions to the PEIMS data requirements are based on decisions made by the legislature or by data needs mandated by the federal government.</a:t>
            </a:r>
          </a:p>
          <a:p>
            <a:pPr marL="0" eaLnBrk="1" fontAlgn="auto" hangingPunct="1">
              <a:lnSpc>
                <a:spcPct val="80000"/>
              </a:lnSpc>
              <a:spcAft>
                <a:spcPts val="0"/>
              </a:spcAft>
              <a:buFont typeface="Wingdings" pitchFamily="2" charset="2"/>
              <a:buNone/>
              <a:defRPr/>
            </a:pPr>
            <a:endParaRPr lang="en-US" sz="2400" dirty="0">
              <a:solidFill>
                <a:srgbClr val="002060"/>
              </a:solidFill>
            </a:endParaRPr>
          </a:p>
          <a:p>
            <a:pPr marL="0" eaLnBrk="1" fontAlgn="auto" hangingPunct="1">
              <a:lnSpc>
                <a:spcPct val="80000"/>
              </a:lnSpc>
              <a:spcAft>
                <a:spcPts val="0"/>
              </a:spcAft>
              <a:buNone/>
              <a:defRPr/>
            </a:pPr>
            <a:r>
              <a:rPr lang="en-US" sz="1200" dirty="0">
                <a:solidFill>
                  <a:srgbClr val="236FA1"/>
                </a:solidFill>
                <a:effectLst/>
                <a:latin typeface="Times New Roman" panose="02020603050405020304" pitchFamily="18" charset="0"/>
                <a:ea typeface="Times New Roman" panose="02020603050405020304" pitchFamily="18" charset="0"/>
              </a:rPr>
              <a:t>Copyright © 2022 Education Service Center Region 11</a:t>
            </a:r>
            <a:endParaRPr lang="en-US" altLang="en-US" sz="1200" b="1" dirty="0"/>
          </a:p>
          <a:p>
            <a:pPr marL="0" eaLnBrk="1" fontAlgn="auto" hangingPunct="1">
              <a:lnSpc>
                <a:spcPct val="80000"/>
              </a:lnSpc>
              <a:spcAft>
                <a:spcPts val="0"/>
              </a:spcAft>
              <a:buFont typeface="Wingdings" pitchFamily="2" charset="2"/>
              <a:buNone/>
              <a:defRPr/>
            </a:pPr>
            <a:endParaRPr lang="en-US" sz="2800" dirty="0">
              <a:solidFill>
                <a:schemeClr val="accent2">
                  <a:lumMod val="50000"/>
                </a:schemeClr>
              </a:solidFill>
            </a:endParaRPr>
          </a:p>
          <a:p>
            <a:pPr marL="0" eaLnBrk="1" fontAlgn="auto" hangingPunct="1">
              <a:lnSpc>
                <a:spcPct val="80000"/>
              </a:lnSpc>
              <a:spcAft>
                <a:spcPts val="0"/>
              </a:spcAft>
              <a:buFont typeface="Wingdings" pitchFamily="2" charset="2"/>
              <a:buNone/>
              <a:defRPr/>
            </a:pPr>
            <a:endParaRPr lang="en-US" sz="2800" dirty="0">
              <a:solidFill>
                <a:schemeClr val="accent2">
                  <a:lumMod val="50000"/>
                </a:schemeClr>
              </a:solidFill>
            </a:endParaRPr>
          </a:p>
          <a:p>
            <a:pPr marL="0" eaLnBrk="1" fontAlgn="auto" hangingPunct="1">
              <a:lnSpc>
                <a:spcPct val="80000"/>
              </a:lnSpc>
              <a:spcAft>
                <a:spcPts val="0"/>
              </a:spcAft>
              <a:buFont typeface="Wingdings" pitchFamily="2" charset="2"/>
              <a:buNone/>
              <a:defRPr/>
            </a:pPr>
            <a:endParaRPr lang="en-US" sz="2800" dirty="0">
              <a:solidFill>
                <a:schemeClr val="accent2">
                  <a:lumMod val="50000"/>
                </a:schemeClr>
              </a:solidFill>
            </a:endParaRPr>
          </a:p>
          <a:p>
            <a:pPr marL="0" eaLnBrk="1" fontAlgn="auto" hangingPunct="1">
              <a:lnSpc>
                <a:spcPct val="80000"/>
              </a:lnSpc>
              <a:spcAft>
                <a:spcPts val="0"/>
              </a:spcAft>
              <a:buFont typeface="Wingdings" pitchFamily="2" charset="2"/>
              <a:buNone/>
              <a:defRPr/>
            </a:pPr>
            <a:endParaRPr lang="en-US" sz="3300" dirty="0">
              <a:solidFill>
                <a:schemeClr val="accent2">
                  <a:lumMod val="50000"/>
                </a:schemeClr>
              </a:solidFill>
            </a:endParaRPr>
          </a:p>
          <a:p>
            <a:pPr eaLnBrk="1" fontAlgn="auto" hangingPunct="1">
              <a:lnSpc>
                <a:spcPct val="80000"/>
              </a:lnSpc>
              <a:spcAft>
                <a:spcPts val="0"/>
              </a:spcAft>
              <a:buFont typeface="Wingdings" pitchFamily="2" charset="2"/>
              <a:buNone/>
              <a:defRPr/>
            </a:pPr>
            <a:endParaRPr lang="en-US" dirty="0">
              <a:solidFill>
                <a:schemeClr val="tx1">
                  <a:lumMod val="50000"/>
                  <a:lumOff val="50000"/>
                </a:schemeClr>
              </a:solidFill>
            </a:endParaRPr>
          </a:p>
          <a:p>
            <a:pPr eaLnBrk="1" fontAlgn="auto" hangingPunct="1">
              <a:lnSpc>
                <a:spcPct val="80000"/>
              </a:lnSpc>
              <a:spcAft>
                <a:spcPts val="0"/>
              </a:spcAft>
              <a:buFont typeface="Wingdings" pitchFamily="2" charset="2"/>
              <a:buNone/>
              <a:defRPr/>
            </a:pPr>
            <a:endParaRPr lang="en-US" dirty="0">
              <a:solidFill>
                <a:schemeClr val="tx1">
                  <a:lumMod val="50000"/>
                  <a:lumOff val="50000"/>
                </a:schemeClr>
              </a:solidFill>
            </a:endParaRPr>
          </a:p>
          <a:p>
            <a:pPr eaLnBrk="1" fontAlgn="auto" hangingPunct="1">
              <a:lnSpc>
                <a:spcPct val="80000"/>
              </a:lnSpc>
              <a:spcAft>
                <a:spcPts val="0"/>
              </a:spcAft>
              <a:buFont typeface="Wingdings" pitchFamily="2" charset="2"/>
              <a:buNone/>
              <a:defRPr/>
            </a:pPr>
            <a:endParaRPr lang="en-US" dirty="0">
              <a:solidFill>
                <a:schemeClr val="tx1">
                  <a:lumMod val="50000"/>
                  <a:lumOff val="50000"/>
                </a:schemeClr>
              </a:solidFill>
            </a:endParaRPr>
          </a:p>
        </p:txBody>
      </p:sp>
      <p:sp>
        <p:nvSpPr>
          <p:cNvPr id="9220" name="TextBox 4">
            <a:extLst>
              <a:ext uri="{FF2B5EF4-FFF2-40B4-BE49-F238E27FC236}">
                <a16:creationId xmlns:a16="http://schemas.microsoft.com/office/drawing/2014/main" id="{6E8DFC8D-76D4-4BD4-7527-CCD11085ADDE}"/>
              </a:ext>
            </a:extLst>
          </p:cNvPr>
          <p:cNvSpPr txBox="1">
            <a:spLocks noChangeArrowheads="1"/>
          </p:cNvSpPr>
          <p:nvPr/>
        </p:nvSpPr>
        <p:spPr bwMode="auto">
          <a:xfrm>
            <a:off x="990600" y="228600"/>
            <a:ext cx="784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n-US" altLang="en-US" sz="1800" b="1" dirty="0">
                <a:solidFill>
                  <a:srgbClr val="002060"/>
                </a:solidFill>
              </a:rPr>
              <a:t>Student Attendance Accounting Handbook</a:t>
            </a:r>
          </a:p>
          <a:p>
            <a:pPr lvl="1" eaLnBrk="1" hangingPunct="1">
              <a:spcBef>
                <a:spcPct val="0"/>
              </a:spcBef>
              <a:buFont typeface="Arial" panose="020B0604020202020204" pitchFamily="34" charset="0"/>
              <a:buChar char="•"/>
            </a:pPr>
            <a:r>
              <a:rPr lang="en-US" altLang="en-US" sz="1800" dirty="0">
                <a:solidFill>
                  <a:srgbClr val="002060"/>
                </a:solidFill>
              </a:rPr>
              <a:t>Audit Documentation Required</a:t>
            </a:r>
          </a:p>
          <a:p>
            <a:pPr lvl="1" eaLnBrk="1" hangingPunct="1">
              <a:spcBef>
                <a:spcPct val="0"/>
              </a:spcBef>
              <a:buFont typeface="Arial" panose="020B0604020202020204" pitchFamily="34" charset="0"/>
              <a:buChar char="•"/>
            </a:pPr>
            <a:r>
              <a:rPr lang="en-US" altLang="en-US" sz="1800" dirty="0">
                <a:solidFill>
                  <a:srgbClr val="002060"/>
                </a:solidFill>
              </a:rPr>
              <a:t>Reports for 6-Week Reporting Period</a:t>
            </a:r>
          </a:p>
          <a:p>
            <a:pPr lvl="1" eaLnBrk="1" hangingPunct="1">
              <a:spcBef>
                <a:spcPct val="0"/>
              </a:spcBef>
              <a:buFont typeface="Arial" panose="020B0604020202020204" pitchFamily="34" charset="0"/>
              <a:buChar char="•"/>
            </a:pPr>
            <a:r>
              <a:rPr lang="en-US" altLang="en-US" sz="1800" dirty="0">
                <a:solidFill>
                  <a:srgbClr val="002060"/>
                </a:solidFill>
              </a:rPr>
              <a:t>Attendance System Procedures Manual</a:t>
            </a:r>
          </a:p>
          <a:p>
            <a:pPr eaLnBrk="1" hangingPunct="1">
              <a:spcBef>
                <a:spcPct val="0"/>
              </a:spcBef>
            </a:pPr>
            <a:r>
              <a:rPr lang="en-US" altLang="en-US" sz="1800" b="1" dirty="0">
                <a:solidFill>
                  <a:srgbClr val="002060"/>
                </a:solidFill>
              </a:rPr>
              <a:t>TWEDS Texas Web-enabled Education Data Standards </a:t>
            </a:r>
          </a:p>
          <a:p>
            <a:pPr eaLnBrk="1" hangingPunct="1">
              <a:spcBef>
                <a:spcPct val="0"/>
              </a:spcBef>
            </a:pPr>
            <a:r>
              <a:rPr lang="en-US" altLang="en-US" sz="1800" b="1" dirty="0">
                <a:solidFill>
                  <a:srgbClr val="002060"/>
                </a:solidFill>
              </a:rPr>
              <a:t>Review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7DFA7B3-E02E-7B7F-95D5-EF75E129A526}"/>
              </a:ext>
            </a:extLst>
          </p:cNvPr>
          <p:cNvSpPr>
            <a:spLocks noGrp="1" noChangeArrowheads="1"/>
          </p:cNvSpPr>
          <p:nvPr>
            <p:ph type="title"/>
          </p:nvPr>
        </p:nvSpPr>
        <p:spPr>
          <a:xfrm>
            <a:off x="838200" y="-76200"/>
            <a:ext cx="8229600" cy="1066800"/>
          </a:xfrm>
        </p:spPr>
        <p:txBody>
          <a:bodyPr/>
          <a:lstStyle/>
          <a:p>
            <a:pPr eaLnBrk="1" hangingPunct="1"/>
            <a:r>
              <a:rPr lang="en-US" altLang="en-US" sz="3200" dirty="0">
                <a:solidFill>
                  <a:srgbClr val="002060"/>
                </a:solidFill>
              </a:rPr>
              <a:t>What is TEDS?</a:t>
            </a:r>
          </a:p>
        </p:txBody>
      </p:sp>
      <p:sp>
        <p:nvSpPr>
          <p:cNvPr id="39939" name="Content Placeholder 2">
            <a:extLst>
              <a:ext uri="{FF2B5EF4-FFF2-40B4-BE49-F238E27FC236}">
                <a16:creationId xmlns:a16="http://schemas.microsoft.com/office/drawing/2014/main" id="{BB7C56EC-EB55-3AFC-4DCE-EA9A7B133C69}"/>
              </a:ext>
            </a:extLst>
          </p:cNvPr>
          <p:cNvSpPr>
            <a:spLocks noGrp="1"/>
          </p:cNvSpPr>
          <p:nvPr>
            <p:ph idx="1"/>
          </p:nvPr>
        </p:nvSpPr>
        <p:spPr>
          <a:xfrm>
            <a:off x="1201738" y="762000"/>
            <a:ext cx="7713662" cy="5772150"/>
          </a:xfrm>
        </p:spPr>
        <p:txBody>
          <a:bodyPr/>
          <a:lstStyle/>
          <a:p>
            <a:pPr marL="0" indent="0" eaLnBrk="1" hangingPunct="1">
              <a:buFontTx/>
              <a:buNone/>
              <a:defRPr/>
            </a:pPr>
            <a:r>
              <a:rPr lang="en-US" altLang="en-US" sz="1800" dirty="0">
                <a:solidFill>
                  <a:srgbClr val="C00000"/>
                </a:solidFill>
              </a:rPr>
              <a:t>Texas Education Data Standards:  are XML-based standards for Texas Student Data System(TSDS) and TSDS PEIMS data collections. TEDS includes all data elements, code tables, business rules and data validations needed to load LEA education.</a:t>
            </a:r>
          </a:p>
          <a:p>
            <a:pPr marL="0" indent="0" eaLnBrk="1" hangingPunct="1">
              <a:buFontTx/>
              <a:buNone/>
              <a:defRPr/>
            </a:pPr>
            <a:endParaRPr lang="en-US" altLang="en-US" sz="1800" dirty="0">
              <a:solidFill>
                <a:srgbClr val="C00000"/>
              </a:solidFill>
            </a:endParaRPr>
          </a:p>
          <a:p>
            <a:pPr marL="0" indent="0" eaLnBrk="1" hangingPunct="1">
              <a:buFontTx/>
              <a:buNone/>
              <a:defRPr/>
            </a:pPr>
            <a:r>
              <a:rPr lang="en-US" altLang="en-US" sz="1800" dirty="0">
                <a:solidFill>
                  <a:srgbClr val="C00000"/>
                </a:solidFill>
              </a:rPr>
              <a:t>The current XML-based data standards are hosted on TSDS Web-Enabled Data Standards (TWEDS). </a:t>
            </a:r>
          </a:p>
          <a:p>
            <a:pPr eaLnBrk="1" hangingPunct="1">
              <a:defRPr/>
            </a:pPr>
            <a:endParaRPr lang="en-US" altLang="en-US" dirty="0">
              <a:solidFill>
                <a:srgbClr val="C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The </a:t>
            </a:r>
            <a:r>
              <a:rPr kumimoji="0" lang="en-US" altLang="en-US"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Texas Education Data Standards (TEDS) </a:t>
            </a:r>
            <a:r>
              <a:rPr kumimoji="0" lang="en-US" alt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for all persons involved in the data collection process, including LEA administrators, special program personnel, data control personnel, data processing staff, service center coordinators, and others. The </a:t>
            </a:r>
            <a:r>
              <a:rPr kumimoji="0" lang="en-US" altLang="en-US"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Texas Education Data Standards </a:t>
            </a:r>
            <a:r>
              <a:rPr kumimoji="0" lang="en-US" alt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is for data delivery only. It should not be construed to represent the format of data available for retrieval from the database. </a:t>
            </a:r>
            <a:endParaRPr kumimoji="0" lang="en-US" altLang="en-US" sz="1800" b="0" i="0" u="sng"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indent="0" eaLnBrk="1" hangingPunct="1">
              <a:buNone/>
              <a:defRPr/>
            </a:pPr>
            <a:endParaRPr lang="en-US" altLang="en-US" dirty="0">
              <a:solidFill>
                <a:srgbClr val="C00000"/>
              </a:solidFill>
            </a:endParaRPr>
          </a:p>
          <a:p>
            <a:pPr eaLnBrk="1" hangingPunct="1">
              <a:defRPr/>
            </a:pPr>
            <a:endParaRPr lang="en-US" altLang="en-US" dirty="0">
              <a:solidFill>
                <a:srgbClr val="C00000"/>
              </a:solidFill>
            </a:endParaRPr>
          </a:p>
          <a:p>
            <a:pPr marL="0" indent="0" eaLnBrk="1" hangingPunct="1">
              <a:buFontTx/>
              <a:buNone/>
              <a:defRPr/>
            </a:pPr>
            <a:r>
              <a:rPr lang="en-US" altLang="en-US" sz="1600" dirty="0">
                <a:solidFill>
                  <a:srgbClr val="002060"/>
                </a:solidFill>
              </a:rPr>
              <a: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eaLnBrk="1" hangingPunct="1">
              <a:defRPr/>
            </a:pPr>
            <a:endParaRPr lang="en-US" altLang="en-US" dirty="0">
              <a:solidFill>
                <a:srgbClr val="C00000"/>
              </a:solidFill>
            </a:endParaRPr>
          </a:p>
        </p:txBody>
      </p:sp>
      <p:sp>
        <p:nvSpPr>
          <p:cNvPr id="44036" name="Slide Number Placeholder 3">
            <a:extLst>
              <a:ext uri="{FF2B5EF4-FFF2-40B4-BE49-F238E27FC236}">
                <a16:creationId xmlns:a16="http://schemas.microsoft.com/office/drawing/2014/main" id="{346BB76F-7736-26BA-07E8-6D256A9D172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2AB92F9-F460-4ED1-B420-63F28680467D}" type="slidenum">
              <a:rPr lang="en-US" altLang="en-US" sz="1400" smtClean="0"/>
              <a:pPr>
                <a:spcBef>
                  <a:spcPct val="0"/>
                </a:spcBef>
                <a:buFontTx/>
                <a:buNone/>
              </a:pPr>
              <a:t>40</a:t>
            </a:fld>
            <a:endParaRPr lang="en-US"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a:extLst>
              <a:ext uri="{FF2B5EF4-FFF2-40B4-BE49-F238E27FC236}">
                <a16:creationId xmlns:a16="http://schemas.microsoft.com/office/drawing/2014/main" id="{6E7A0564-BEDA-9413-6B71-162D2A8C07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508E06D7-2D85-4175-9003-58E7117AF4DE}" type="slidenum">
              <a:rPr lang="en-US" altLang="en-US" sz="1400" smtClean="0"/>
              <a:pPr>
                <a:spcBef>
                  <a:spcPct val="0"/>
                </a:spcBef>
                <a:buFontTx/>
                <a:buNone/>
              </a:pPr>
              <a:t>41</a:t>
            </a:fld>
            <a:endParaRPr lang="en-US" altLang="en-US" sz="1400"/>
          </a:p>
        </p:txBody>
      </p:sp>
      <p:pic>
        <p:nvPicPr>
          <p:cNvPr id="3" name="Picture 2">
            <a:extLst>
              <a:ext uri="{FF2B5EF4-FFF2-40B4-BE49-F238E27FC236}">
                <a16:creationId xmlns:a16="http://schemas.microsoft.com/office/drawing/2014/main" id="{098F98A8-FDB8-3C5B-1D2C-2F4FDB0E8D72}"/>
              </a:ext>
            </a:extLst>
          </p:cNvPr>
          <p:cNvPicPr>
            <a:picLocks noChangeAspect="1"/>
          </p:cNvPicPr>
          <p:nvPr/>
        </p:nvPicPr>
        <p:blipFill>
          <a:blip r:embed="rId2"/>
          <a:stretch>
            <a:fillRect/>
          </a:stretch>
        </p:blipFill>
        <p:spPr>
          <a:xfrm>
            <a:off x="1600200" y="762000"/>
            <a:ext cx="6961905" cy="4980952"/>
          </a:xfrm>
          <a:prstGeom prst="rect">
            <a:avLst/>
          </a:prstGeom>
        </p:spPr>
      </p:pic>
      <p:sp>
        <p:nvSpPr>
          <p:cNvPr id="4" name="TextBox 3">
            <a:extLst>
              <a:ext uri="{FF2B5EF4-FFF2-40B4-BE49-F238E27FC236}">
                <a16:creationId xmlns:a16="http://schemas.microsoft.com/office/drawing/2014/main" id="{CC34795B-64A1-31DD-70EB-C818423BE32E}"/>
              </a:ext>
            </a:extLst>
          </p:cNvPr>
          <p:cNvSpPr txBox="1"/>
          <p:nvPr/>
        </p:nvSpPr>
        <p:spPr>
          <a:xfrm>
            <a:off x="1828800" y="6487704"/>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B6FE845B-FBC1-DD4A-2A28-B17278B933C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C975660C-9F2A-4C53-927C-316687ADC839}" type="slidenum">
              <a:rPr lang="en-US" altLang="en-US" sz="1400" smtClean="0"/>
              <a:pPr>
                <a:spcBef>
                  <a:spcPct val="0"/>
                </a:spcBef>
                <a:buFontTx/>
                <a:buNone/>
              </a:pPr>
              <a:t>42</a:t>
            </a:fld>
            <a:endParaRPr lang="en-US" altLang="en-US" sz="1400"/>
          </a:p>
        </p:txBody>
      </p:sp>
      <p:pic>
        <p:nvPicPr>
          <p:cNvPr id="9" name="Picture 8">
            <a:extLst>
              <a:ext uri="{FF2B5EF4-FFF2-40B4-BE49-F238E27FC236}">
                <a16:creationId xmlns:a16="http://schemas.microsoft.com/office/drawing/2014/main" id="{F75DAFAF-9EAE-63D4-7FFC-81ACA6B58A24}"/>
              </a:ext>
            </a:extLst>
          </p:cNvPr>
          <p:cNvPicPr>
            <a:picLocks noChangeAspect="1"/>
          </p:cNvPicPr>
          <p:nvPr/>
        </p:nvPicPr>
        <p:blipFill>
          <a:blip r:embed="rId2"/>
          <a:stretch>
            <a:fillRect/>
          </a:stretch>
        </p:blipFill>
        <p:spPr>
          <a:xfrm>
            <a:off x="1219200" y="1219200"/>
            <a:ext cx="7783286" cy="807301"/>
          </a:xfrm>
          <a:prstGeom prst="rect">
            <a:avLst/>
          </a:prstGeom>
        </p:spPr>
      </p:pic>
      <p:pic>
        <p:nvPicPr>
          <p:cNvPr id="11" name="Picture 10">
            <a:extLst>
              <a:ext uri="{FF2B5EF4-FFF2-40B4-BE49-F238E27FC236}">
                <a16:creationId xmlns:a16="http://schemas.microsoft.com/office/drawing/2014/main" id="{99789585-5F56-7441-A1CA-7349B07E21F4}"/>
              </a:ext>
            </a:extLst>
          </p:cNvPr>
          <p:cNvPicPr>
            <a:picLocks noChangeAspect="1"/>
          </p:cNvPicPr>
          <p:nvPr/>
        </p:nvPicPr>
        <p:blipFill>
          <a:blip r:embed="rId3"/>
          <a:stretch>
            <a:fillRect/>
          </a:stretch>
        </p:blipFill>
        <p:spPr>
          <a:xfrm>
            <a:off x="1219200" y="2026127"/>
            <a:ext cx="7783286" cy="2091516"/>
          </a:xfrm>
          <a:prstGeom prst="rect">
            <a:avLst/>
          </a:prstGeom>
        </p:spPr>
      </p:pic>
      <p:pic>
        <p:nvPicPr>
          <p:cNvPr id="13" name="Picture 12">
            <a:extLst>
              <a:ext uri="{FF2B5EF4-FFF2-40B4-BE49-F238E27FC236}">
                <a16:creationId xmlns:a16="http://schemas.microsoft.com/office/drawing/2014/main" id="{0ADC3648-CABA-FB0B-8C2E-291EC7497E7D}"/>
              </a:ext>
            </a:extLst>
          </p:cNvPr>
          <p:cNvPicPr>
            <a:picLocks noChangeAspect="1"/>
          </p:cNvPicPr>
          <p:nvPr/>
        </p:nvPicPr>
        <p:blipFill>
          <a:blip r:embed="rId4"/>
          <a:stretch>
            <a:fillRect/>
          </a:stretch>
        </p:blipFill>
        <p:spPr>
          <a:xfrm>
            <a:off x="1219200" y="4119944"/>
            <a:ext cx="7783286" cy="1182783"/>
          </a:xfrm>
          <a:prstGeom prst="rect">
            <a:avLst/>
          </a:prstGeom>
        </p:spPr>
      </p:pic>
      <p:sp>
        <p:nvSpPr>
          <p:cNvPr id="14" name="Rectangle 13">
            <a:extLst>
              <a:ext uri="{FF2B5EF4-FFF2-40B4-BE49-F238E27FC236}">
                <a16:creationId xmlns:a16="http://schemas.microsoft.com/office/drawing/2014/main" id="{D28E6DBC-0E48-43AF-BBC3-242E24ECE6E7}"/>
              </a:ext>
            </a:extLst>
          </p:cNvPr>
          <p:cNvSpPr/>
          <p:nvPr/>
        </p:nvSpPr>
        <p:spPr>
          <a:xfrm>
            <a:off x="1295400" y="2028350"/>
            <a:ext cx="7707086" cy="33607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50ADD8D-DA8F-1564-0E52-4A409F25496C}"/>
              </a:ext>
            </a:extLst>
          </p:cNvPr>
          <p:cNvSpPr/>
          <p:nvPr/>
        </p:nvSpPr>
        <p:spPr>
          <a:xfrm>
            <a:off x="1219200" y="1219200"/>
            <a:ext cx="7783286" cy="411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D5D36A-38BB-CE23-9015-D1C363D4A77A}"/>
              </a:ext>
            </a:extLst>
          </p:cNvPr>
          <p:cNvSpPr txBox="1"/>
          <p:nvPr/>
        </p:nvSpPr>
        <p:spPr>
          <a:xfrm>
            <a:off x="1981200" y="645789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69C17B-0A19-878E-896D-CE14F57C41A5}"/>
              </a:ext>
            </a:extLst>
          </p:cNvPr>
          <p:cNvSpPr>
            <a:spLocks noGrp="1"/>
          </p:cNvSpPr>
          <p:nvPr>
            <p:ph type="sldNum" sz="quarter" idx="12"/>
          </p:nvPr>
        </p:nvSpPr>
        <p:spPr/>
        <p:txBody>
          <a:bodyPr/>
          <a:lstStyle/>
          <a:p>
            <a:pPr>
              <a:defRPr/>
            </a:pPr>
            <a:fld id="{DEB3826F-F6F8-417D-B6F5-8F887E0DB75D}" type="slidenum">
              <a:rPr lang="en-US" altLang="en-US" smtClean="0"/>
              <a:pPr>
                <a:defRPr/>
              </a:pPr>
              <a:t>43</a:t>
            </a:fld>
            <a:endParaRPr lang="en-US" altLang="en-US"/>
          </a:p>
        </p:txBody>
      </p:sp>
      <p:pic>
        <p:nvPicPr>
          <p:cNvPr id="4" name="Picture 3">
            <a:extLst>
              <a:ext uri="{FF2B5EF4-FFF2-40B4-BE49-F238E27FC236}">
                <a16:creationId xmlns:a16="http://schemas.microsoft.com/office/drawing/2014/main" id="{B6E24E87-9E0D-251B-6B71-9464635F4BEC}"/>
              </a:ext>
            </a:extLst>
          </p:cNvPr>
          <p:cNvPicPr>
            <a:picLocks noChangeAspect="1"/>
          </p:cNvPicPr>
          <p:nvPr/>
        </p:nvPicPr>
        <p:blipFill>
          <a:blip r:embed="rId2"/>
          <a:stretch>
            <a:fillRect/>
          </a:stretch>
        </p:blipFill>
        <p:spPr>
          <a:xfrm>
            <a:off x="1219200" y="251826"/>
            <a:ext cx="7838504" cy="597297"/>
          </a:xfrm>
          <a:prstGeom prst="rect">
            <a:avLst/>
          </a:prstGeom>
        </p:spPr>
      </p:pic>
      <p:pic>
        <p:nvPicPr>
          <p:cNvPr id="6" name="Picture 5">
            <a:extLst>
              <a:ext uri="{FF2B5EF4-FFF2-40B4-BE49-F238E27FC236}">
                <a16:creationId xmlns:a16="http://schemas.microsoft.com/office/drawing/2014/main" id="{5D3A374A-02A8-6CB2-03C3-D7A4EFD53A6C}"/>
              </a:ext>
            </a:extLst>
          </p:cNvPr>
          <p:cNvPicPr>
            <a:picLocks noChangeAspect="1"/>
          </p:cNvPicPr>
          <p:nvPr/>
        </p:nvPicPr>
        <p:blipFill>
          <a:blip r:embed="rId3"/>
          <a:stretch>
            <a:fillRect/>
          </a:stretch>
        </p:blipFill>
        <p:spPr>
          <a:xfrm>
            <a:off x="1295400" y="1066800"/>
            <a:ext cx="1604800" cy="1399057"/>
          </a:xfrm>
          <a:prstGeom prst="rect">
            <a:avLst/>
          </a:prstGeom>
        </p:spPr>
      </p:pic>
      <p:pic>
        <p:nvPicPr>
          <p:cNvPr id="8" name="Picture 7">
            <a:extLst>
              <a:ext uri="{FF2B5EF4-FFF2-40B4-BE49-F238E27FC236}">
                <a16:creationId xmlns:a16="http://schemas.microsoft.com/office/drawing/2014/main" id="{3E08104C-D975-F0FE-40B2-75153EA18943}"/>
              </a:ext>
            </a:extLst>
          </p:cNvPr>
          <p:cNvPicPr>
            <a:picLocks noChangeAspect="1"/>
          </p:cNvPicPr>
          <p:nvPr/>
        </p:nvPicPr>
        <p:blipFill>
          <a:blip r:embed="rId4"/>
          <a:stretch>
            <a:fillRect/>
          </a:stretch>
        </p:blipFill>
        <p:spPr>
          <a:xfrm>
            <a:off x="4038600" y="1152657"/>
            <a:ext cx="2776285" cy="1227341"/>
          </a:xfrm>
          <a:prstGeom prst="rect">
            <a:avLst/>
          </a:prstGeom>
        </p:spPr>
      </p:pic>
      <p:pic>
        <p:nvPicPr>
          <p:cNvPr id="18" name="Picture 17">
            <a:extLst>
              <a:ext uri="{FF2B5EF4-FFF2-40B4-BE49-F238E27FC236}">
                <a16:creationId xmlns:a16="http://schemas.microsoft.com/office/drawing/2014/main" id="{E454BED4-30C6-8193-F6A6-F1F567DE59C8}"/>
              </a:ext>
            </a:extLst>
          </p:cNvPr>
          <p:cNvPicPr>
            <a:picLocks noChangeAspect="1"/>
          </p:cNvPicPr>
          <p:nvPr/>
        </p:nvPicPr>
        <p:blipFill>
          <a:blip r:embed="rId5"/>
          <a:stretch>
            <a:fillRect/>
          </a:stretch>
        </p:blipFill>
        <p:spPr>
          <a:xfrm>
            <a:off x="1295400" y="2919102"/>
            <a:ext cx="3256872" cy="1961971"/>
          </a:xfrm>
          <a:prstGeom prst="rect">
            <a:avLst/>
          </a:prstGeom>
        </p:spPr>
      </p:pic>
      <p:pic>
        <p:nvPicPr>
          <p:cNvPr id="20" name="Picture 19">
            <a:extLst>
              <a:ext uri="{FF2B5EF4-FFF2-40B4-BE49-F238E27FC236}">
                <a16:creationId xmlns:a16="http://schemas.microsoft.com/office/drawing/2014/main" id="{ED4284CA-74BF-AA9E-5D6F-E1FA050B1BF0}"/>
              </a:ext>
            </a:extLst>
          </p:cNvPr>
          <p:cNvPicPr>
            <a:picLocks noChangeAspect="1"/>
          </p:cNvPicPr>
          <p:nvPr/>
        </p:nvPicPr>
        <p:blipFill>
          <a:blip r:embed="rId6"/>
          <a:stretch>
            <a:fillRect/>
          </a:stretch>
        </p:blipFill>
        <p:spPr>
          <a:xfrm>
            <a:off x="5279571" y="2637053"/>
            <a:ext cx="3256872" cy="2230957"/>
          </a:xfrm>
          <a:prstGeom prst="rect">
            <a:avLst/>
          </a:prstGeom>
        </p:spPr>
      </p:pic>
      <p:pic>
        <p:nvPicPr>
          <p:cNvPr id="22" name="Picture 21">
            <a:extLst>
              <a:ext uri="{FF2B5EF4-FFF2-40B4-BE49-F238E27FC236}">
                <a16:creationId xmlns:a16="http://schemas.microsoft.com/office/drawing/2014/main" id="{60C8B5EB-FFE1-2D09-B39E-6098DB89FD02}"/>
              </a:ext>
            </a:extLst>
          </p:cNvPr>
          <p:cNvPicPr>
            <a:picLocks noChangeAspect="1"/>
          </p:cNvPicPr>
          <p:nvPr/>
        </p:nvPicPr>
        <p:blipFill>
          <a:blip r:embed="rId7"/>
          <a:stretch>
            <a:fillRect/>
          </a:stretch>
        </p:blipFill>
        <p:spPr>
          <a:xfrm>
            <a:off x="1274354" y="5060320"/>
            <a:ext cx="7412446" cy="1105820"/>
          </a:xfrm>
          <a:prstGeom prst="rect">
            <a:avLst/>
          </a:prstGeom>
        </p:spPr>
      </p:pic>
      <p:sp>
        <p:nvSpPr>
          <p:cNvPr id="5" name="TextBox 4">
            <a:extLst>
              <a:ext uri="{FF2B5EF4-FFF2-40B4-BE49-F238E27FC236}">
                <a16:creationId xmlns:a16="http://schemas.microsoft.com/office/drawing/2014/main" id="{7C9C166D-B978-6402-30D5-41A23262840A}"/>
              </a:ext>
            </a:extLst>
          </p:cNvPr>
          <p:cNvSpPr txBox="1"/>
          <p:nvPr/>
        </p:nvSpPr>
        <p:spPr>
          <a:xfrm>
            <a:off x="1752600" y="645789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05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a:extLst>
              <a:ext uri="{FF2B5EF4-FFF2-40B4-BE49-F238E27FC236}">
                <a16:creationId xmlns:a16="http://schemas.microsoft.com/office/drawing/2014/main" id="{CFE9D314-ED70-2EAF-2251-CB77854666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F984E39-F594-42EB-B3D1-6614397A7727}" type="slidenum">
              <a:rPr lang="en-US" altLang="en-US" sz="1400" smtClean="0"/>
              <a:pPr>
                <a:spcBef>
                  <a:spcPct val="0"/>
                </a:spcBef>
                <a:buFontTx/>
                <a:buNone/>
              </a:pPr>
              <a:t>44</a:t>
            </a:fld>
            <a:endParaRPr lang="en-US" altLang="en-US" sz="1400"/>
          </a:p>
        </p:txBody>
      </p:sp>
      <p:sp>
        <p:nvSpPr>
          <p:cNvPr id="48131" name="Rectangle 4">
            <a:extLst>
              <a:ext uri="{FF2B5EF4-FFF2-40B4-BE49-F238E27FC236}">
                <a16:creationId xmlns:a16="http://schemas.microsoft.com/office/drawing/2014/main" id="{28D401D8-D47B-F9E2-6E2B-2E7E35B6CC96}"/>
              </a:ext>
            </a:extLst>
          </p:cNvPr>
          <p:cNvSpPr>
            <a:spLocks noChangeArrowheads="1"/>
          </p:cNvSpPr>
          <p:nvPr/>
        </p:nvSpPr>
        <p:spPr bwMode="auto">
          <a:xfrm>
            <a:off x="914400" y="3048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002060"/>
                </a:solidFill>
              </a:rPr>
              <a:t>District PEIMS Coordinators Responsibilities</a:t>
            </a:r>
          </a:p>
        </p:txBody>
      </p:sp>
      <p:sp>
        <p:nvSpPr>
          <p:cNvPr id="6" name="Rectangle 5">
            <a:extLst>
              <a:ext uri="{FF2B5EF4-FFF2-40B4-BE49-F238E27FC236}">
                <a16:creationId xmlns:a16="http://schemas.microsoft.com/office/drawing/2014/main" id="{CE1A1440-5CA8-C7E0-38FA-A205401CF9B4}"/>
              </a:ext>
            </a:extLst>
          </p:cNvPr>
          <p:cNvSpPr/>
          <p:nvPr/>
        </p:nvSpPr>
        <p:spPr>
          <a:xfrm>
            <a:off x="914400" y="1322388"/>
            <a:ext cx="8072438" cy="4093428"/>
          </a:xfrm>
          <a:prstGeom prst="rect">
            <a:avLst/>
          </a:prstGeom>
        </p:spPr>
        <p:txBody>
          <a:bodyPr wrap="square">
            <a:spAutoFit/>
          </a:bodyPr>
          <a:lstStyle/>
          <a:p>
            <a:pPr marL="285750" indent="-285750">
              <a:buFont typeface="Arial" panose="020B0604020202020204" pitchFamily="34" charset="0"/>
              <a:buChar char="•"/>
              <a:defRPr/>
            </a:pPr>
            <a:r>
              <a:rPr lang="en-US" sz="2000" dirty="0">
                <a:solidFill>
                  <a:srgbClr val="002060"/>
                </a:solidFill>
                <a:cs typeface="+mn-cs"/>
              </a:rPr>
              <a:t>Stay current of Data Standards and Student Attendance Handbook Updates /Changes.</a:t>
            </a:r>
          </a:p>
          <a:p>
            <a:pPr marL="171450" indent="-171450">
              <a:buFont typeface="Arial" panose="020B0604020202020204" pitchFamily="34" charset="0"/>
              <a:buChar char="•"/>
              <a:defRPr/>
            </a:pPr>
            <a:endParaRPr lang="en-US" sz="2000" dirty="0">
              <a:solidFill>
                <a:srgbClr val="002060"/>
              </a:solidFill>
              <a:cs typeface="+mn-cs"/>
            </a:endParaRPr>
          </a:p>
          <a:p>
            <a:pPr marL="285750" indent="-285750">
              <a:buFont typeface="Arial" panose="020B0604020202020204" pitchFamily="34" charset="0"/>
              <a:buChar char="•"/>
              <a:defRPr/>
            </a:pPr>
            <a:r>
              <a:rPr lang="en-US" sz="2000" dirty="0">
                <a:solidFill>
                  <a:srgbClr val="002060"/>
                </a:solidFill>
                <a:cs typeface="+mn-cs"/>
              </a:rPr>
              <a:t>Encourage PEIMS clerical/professional staff to attend PEIMS and software vendor training.</a:t>
            </a:r>
          </a:p>
          <a:p>
            <a:pPr marL="171450" indent="-171450">
              <a:buFont typeface="Arial" panose="020B0604020202020204" pitchFamily="34" charset="0"/>
              <a:buChar char="•"/>
              <a:defRPr/>
            </a:pPr>
            <a:endParaRPr lang="en-US" sz="2000" dirty="0">
              <a:solidFill>
                <a:srgbClr val="002060"/>
              </a:solidFill>
              <a:cs typeface="+mn-cs"/>
            </a:endParaRPr>
          </a:p>
          <a:p>
            <a:pPr marL="285750" indent="-285750">
              <a:buFont typeface="Arial" panose="020B0604020202020204" pitchFamily="34" charset="0"/>
              <a:buChar char="•"/>
              <a:defRPr/>
            </a:pPr>
            <a:r>
              <a:rPr lang="en-US" sz="2000" dirty="0">
                <a:solidFill>
                  <a:schemeClr val="accent2">
                    <a:lumMod val="75000"/>
                  </a:schemeClr>
                </a:solidFill>
                <a:cs typeface="+mn-cs"/>
              </a:rPr>
              <a:t>Review Campus PEIMS Edits, Summary/Reports from TSDS PEIMS, and TEA Diagnostic Reports for accuracy.</a:t>
            </a:r>
          </a:p>
          <a:p>
            <a:pPr marL="171450" indent="-171450">
              <a:buFont typeface="Arial" panose="020B0604020202020204" pitchFamily="34" charset="0"/>
              <a:buChar char="•"/>
              <a:defRPr/>
            </a:pPr>
            <a:endParaRPr lang="en-US" sz="2000" dirty="0">
              <a:solidFill>
                <a:srgbClr val="002060"/>
              </a:solidFill>
              <a:cs typeface="+mn-cs"/>
            </a:endParaRPr>
          </a:p>
          <a:p>
            <a:pPr marL="285750" indent="-285750">
              <a:buFont typeface="Arial" panose="020B0604020202020204" pitchFamily="34" charset="0"/>
              <a:buChar char="•"/>
              <a:defRPr/>
            </a:pPr>
            <a:r>
              <a:rPr lang="en-US" sz="2000" dirty="0">
                <a:solidFill>
                  <a:srgbClr val="002060"/>
                </a:solidFill>
                <a:cs typeface="+mn-cs"/>
              </a:rPr>
              <a:t>Make necessary data corrections for submission and/or resubmission.</a:t>
            </a:r>
          </a:p>
          <a:p>
            <a:pPr marL="171450" indent="-171450">
              <a:buFont typeface="Arial" panose="020B0604020202020204" pitchFamily="34" charset="0"/>
              <a:buChar char="•"/>
              <a:defRPr/>
            </a:pPr>
            <a:endParaRPr lang="en-US" sz="2000" dirty="0">
              <a:solidFill>
                <a:srgbClr val="002060"/>
              </a:solidFill>
              <a:cs typeface="+mn-cs"/>
            </a:endParaRPr>
          </a:p>
          <a:p>
            <a:pPr marL="285750" indent="-285750">
              <a:buFont typeface="Arial" panose="020B0604020202020204" pitchFamily="34" charset="0"/>
              <a:buChar char="•"/>
              <a:defRPr/>
            </a:pPr>
            <a:r>
              <a:rPr lang="en-US" sz="2000" dirty="0">
                <a:solidFill>
                  <a:srgbClr val="002060"/>
                </a:solidFill>
                <a:cs typeface="+mn-cs"/>
              </a:rPr>
              <a:t>Meet the data delivery schedules established by TEA and ESC 11.</a:t>
            </a:r>
          </a:p>
        </p:txBody>
      </p:sp>
      <p:sp>
        <p:nvSpPr>
          <p:cNvPr id="3" name="TextBox 2">
            <a:extLst>
              <a:ext uri="{FF2B5EF4-FFF2-40B4-BE49-F238E27FC236}">
                <a16:creationId xmlns:a16="http://schemas.microsoft.com/office/drawing/2014/main" id="{7043ED5A-C749-24A1-3DFB-660AA083C5E2}"/>
              </a:ext>
            </a:extLst>
          </p:cNvPr>
          <p:cNvSpPr txBox="1"/>
          <p:nvPr/>
        </p:nvSpPr>
        <p:spPr>
          <a:xfrm>
            <a:off x="1905000" y="6436119"/>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7D046A17-0EDC-EECB-7572-5B1EDBEB1CB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7BA82BD-2E00-4562-A380-98DF46139AE4}" type="slidenum">
              <a:rPr lang="en-US" altLang="en-US" sz="1400" smtClean="0"/>
              <a:pPr>
                <a:spcBef>
                  <a:spcPct val="0"/>
                </a:spcBef>
                <a:buFontTx/>
                <a:buNone/>
              </a:pPr>
              <a:t>45</a:t>
            </a:fld>
            <a:endParaRPr lang="en-US" altLang="en-US" sz="1400"/>
          </a:p>
        </p:txBody>
      </p:sp>
      <p:sp>
        <p:nvSpPr>
          <p:cNvPr id="49155" name="Rectangle 2">
            <a:extLst>
              <a:ext uri="{FF2B5EF4-FFF2-40B4-BE49-F238E27FC236}">
                <a16:creationId xmlns:a16="http://schemas.microsoft.com/office/drawing/2014/main" id="{8261FB5D-7133-3096-9BF7-51B45D565EC4}"/>
              </a:ext>
            </a:extLst>
          </p:cNvPr>
          <p:cNvSpPr>
            <a:spLocks noChangeArrowheads="1"/>
          </p:cNvSpPr>
          <p:nvPr/>
        </p:nvSpPr>
        <p:spPr bwMode="auto">
          <a:xfrm>
            <a:off x="850900" y="2286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a:solidFill>
                  <a:srgbClr val="002060"/>
                </a:solidFill>
              </a:rPr>
              <a:t>District PEIMS Coordinators Responsibilities cont.</a:t>
            </a:r>
          </a:p>
        </p:txBody>
      </p:sp>
      <p:sp>
        <p:nvSpPr>
          <p:cNvPr id="49156" name="Rectangle 3">
            <a:extLst>
              <a:ext uri="{FF2B5EF4-FFF2-40B4-BE49-F238E27FC236}">
                <a16:creationId xmlns:a16="http://schemas.microsoft.com/office/drawing/2014/main" id="{6A85D90E-E1DF-7B46-F475-CCA5027C6A30}"/>
              </a:ext>
            </a:extLst>
          </p:cNvPr>
          <p:cNvSpPr>
            <a:spLocks noChangeArrowheads="1"/>
          </p:cNvSpPr>
          <p:nvPr/>
        </p:nvSpPr>
        <p:spPr bwMode="auto">
          <a:xfrm>
            <a:off x="1143000" y="1144359"/>
            <a:ext cx="7391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sz="2000" b="1" dirty="0">
                <a:solidFill>
                  <a:srgbClr val="002060"/>
                </a:solidFill>
                <a:effectLst/>
                <a:latin typeface="Arial" panose="020B0604020202020204" pitchFamily="34" charset="0"/>
              </a:rPr>
              <a:t>Important: </a:t>
            </a:r>
            <a:r>
              <a:rPr lang="en-US" sz="2000" dirty="0">
                <a:solidFill>
                  <a:srgbClr val="002060"/>
                </a:solidFill>
                <a:effectLst/>
                <a:latin typeface="Arial" panose="020B0604020202020204" pitchFamily="34" charset="0"/>
              </a:rPr>
              <a:t>Your district must not assign attendance personnel the responsibility of determining a student’s coding information. Special program staff members, directors, or teachers should provide attendance personnel with names and coding information of students who are eligible and whose documentation is in order. Special program directors and staff members are responsible for reviewing special program data and totals for accuracy and completeness. They are also</a:t>
            </a:r>
            <a:br>
              <a:rPr lang="en-US" sz="2000" dirty="0">
                <a:solidFill>
                  <a:srgbClr val="002060"/>
                </a:solidFill>
              </a:rPr>
            </a:br>
            <a:r>
              <a:rPr lang="en-US" sz="2000" dirty="0">
                <a:solidFill>
                  <a:srgbClr val="002060"/>
                </a:solidFill>
                <a:effectLst/>
                <a:latin typeface="Arial" panose="020B0604020202020204" pitchFamily="34" charset="0"/>
              </a:rPr>
              <a:t>responsible for ensuring that attendance personnel are aware of any changes in a student’s services and the effective dates of those changes. The attendance personnel are then responsible</a:t>
            </a:r>
            <a:br>
              <a:rPr lang="en-US" sz="2000" dirty="0">
                <a:solidFill>
                  <a:srgbClr val="002060"/>
                </a:solidFill>
              </a:rPr>
            </a:br>
            <a:r>
              <a:rPr lang="en-US" sz="2000" dirty="0">
                <a:solidFill>
                  <a:srgbClr val="002060"/>
                </a:solidFill>
                <a:effectLst/>
                <a:latin typeface="Arial" panose="020B0604020202020204" pitchFamily="34" charset="0"/>
              </a:rPr>
              <a:t>for entering the changes in the student attendance accounting system. At the end of each six-week reporting period, special program staff members should check the Student Detail Report for any coding errors.</a:t>
            </a:r>
            <a:endParaRPr lang="en-US" altLang="en-US" sz="2000" b="1" dirty="0">
              <a:solidFill>
                <a:srgbClr val="002060"/>
              </a:solidFill>
            </a:endParaRPr>
          </a:p>
        </p:txBody>
      </p:sp>
      <p:sp>
        <p:nvSpPr>
          <p:cNvPr id="3" name="TextBox 2">
            <a:extLst>
              <a:ext uri="{FF2B5EF4-FFF2-40B4-BE49-F238E27FC236}">
                <a16:creationId xmlns:a16="http://schemas.microsoft.com/office/drawing/2014/main" id="{D9D5A52A-48E8-707D-C834-6631B1C40162}"/>
              </a:ext>
            </a:extLst>
          </p:cNvPr>
          <p:cNvSpPr txBox="1"/>
          <p:nvPr/>
        </p:nvSpPr>
        <p:spPr>
          <a:xfrm>
            <a:off x="1922418" y="6429345"/>
            <a:ext cx="4615542"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15D79D0F-2DAE-A19A-19C7-CCA18DC11E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E94CD70-F71A-49EE-BFB5-7714E54F60D9}" type="slidenum">
              <a:rPr lang="en-US" altLang="en-US" sz="1400" smtClean="0"/>
              <a:pPr>
                <a:spcBef>
                  <a:spcPct val="0"/>
                </a:spcBef>
                <a:buFontTx/>
                <a:buNone/>
              </a:pPr>
              <a:t>46</a:t>
            </a:fld>
            <a:endParaRPr lang="en-US" altLang="en-US" sz="1400"/>
          </a:p>
        </p:txBody>
      </p:sp>
      <p:sp>
        <p:nvSpPr>
          <p:cNvPr id="50179" name="Rectangle 2">
            <a:extLst>
              <a:ext uri="{FF2B5EF4-FFF2-40B4-BE49-F238E27FC236}">
                <a16:creationId xmlns:a16="http://schemas.microsoft.com/office/drawing/2014/main" id="{C9DB29B5-0F67-5A91-4450-C79CB115DBD3}"/>
              </a:ext>
            </a:extLst>
          </p:cNvPr>
          <p:cNvSpPr>
            <a:spLocks noChangeArrowheads="1"/>
          </p:cNvSpPr>
          <p:nvPr/>
        </p:nvSpPr>
        <p:spPr bwMode="auto">
          <a:xfrm>
            <a:off x="1752600" y="3048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2060"/>
                </a:solidFill>
              </a:rPr>
              <a:t>Making the Connections</a:t>
            </a:r>
          </a:p>
        </p:txBody>
      </p:sp>
      <p:sp>
        <p:nvSpPr>
          <p:cNvPr id="50180" name="Rectangle 3">
            <a:extLst>
              <a:ext uri="{FF2B5EF4-FFF2-40B4-BE49-F238E27FC236}">
                <a16:creationId xmlns:a16="http://schemas.microsoft.com/office/drawing/2014/main" id="{926A82E9-9E46-4003-1CE5-8E11F084B1AC}"/>
              </a:ext>
            </a:extLst>
          </p:cNvPr>
          <p:cNvSpPr>
            <a:spLocks noChangeArrowheads="1"/>
          </p:cNvSpPr>
          <p:nvPr/>
        </p:nvSpPr>
        <p:spPr bwMode="auto">
          <a:xfrm>
            <a:off x="1371600" y="1143000"/>
            <a:ext cx="723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002060"/>
                </a:solidFill>
              </a:rPr>
              <a:t>It takes a TEAM Approach</a:t>
            </a:r>
            <a:br>
              <a:rPr lang="en-US" altLang="en-US" sz="1800"/>
            </a:br>
            <a:r>
              <a:rPr lang="en-US" altLang="en-US" sz="1800"/>
              <a:t> </a:t>
            </a:r>
          </a:p>
          <a:p>
            <a:pPr>
              <a:spcBef>
                <a:spcPct val="0"/>
              </a:spcBef>
              <a:buFontTx/>
              <a:buNone/>
            </a:pPr>
            <a:endParaRPr lang="en-US" altLang="en-US" sz="1800"/>
          </a:p>
        </p:txBody>
      </p:sp>
      <p:pic>
        <p:nvPicPr>
          <p:cNvPr id="50181" name="Picture 5">
            <a:extLst>
              <a:ext uri="{FF2B5EF4-FFF2-40B4-BE49-F238E27FC236}">
                <a16:creationId xmlns:a16="http://schemas.microsoft.com/office/drawing/2014/main" id="{08CC0631-8417-CDCB-3E5C-BB45562A5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75" y="2092325"/>
            <a:ext cx="74104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2">
            <a:extLst>
              <a:ext uri="{FF2B5EF4-FFF2-40B4-BE49-F238E27FC236}">
                <a16:creationId xmlns:a16="http://schemas.microsoft.com/office/drawing/2014/main" id="{9106948A-37E3-08B6-7922-89275AF78E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2603500"/>
            <a:ext cx="13620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50183" name="Picture 3">
            <a:extLst>
              <a:ext uri="{FF2B5EF4-FFF2-40B4-BE49-F238E27FC236}">
                <a16:creationId xmlns:a16="http://schemas.microsoft.com/office/drawing/2014/main" id="{0DB1FAB3-9A1D-FB83-2AF6-DE5A6255F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2384425"/>
            <a:ext cx="9715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50184" name="Picture 4">
            <a:extLst>
              <a:ext uri="{FF2B5EF4-FFF2-40B4-BE49-F238E27FC236}">
                <a16:creationId xmlns:a16="http://schemas.microsoft.com/office/drawing/2014/main" id="{6AB9C4BB-3452-F2AE-BC92-53E8243BA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1100" y="2165350"/>
            <a:ext cx="10001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50185" name="Picture 5">
            <a:extLst>
              <a:ext uri="{FF2B5EF4-FFF2-40B4-BE49-F238E27FC236}">
                <a16:creationId xmlns:a16="http://schemas.microsoft.com/office/drawing/2014/main" id="{562EBD99-8085-15AC-10FB-A34452591A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500" y="2066925"/>
            <a:ext cx="16859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3" name="TextBox 2">
            <a:extLst>
              <a:ext uri="{FF2B5EF4-FFF2-40B4-BE49-F238E27FC236}">
                <a16:creationId xmlns:a16="http://schemas.microsoft.com/office/drawing/2014/main" id="{B7A51C71-F600-7D2A-2C3A-BCAD7AF9D2E8}"/>
              </a:ext>
            </a:extLst>
          </p:cNvPr>
          <p:cNvSpPr txBox="1"/>
          <p:nvPr/>
        </p:nvSpPr>
        <p:spPr>
          <a:xfrm>
            <a:off x="1726474" y="645287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a:extLst>
              <a:ext uri="{FF2B5EF4-FFF2-40B4-BE49-F238E27FC236}">
                <a16:creationId xmlns:a16="http://schemas.microsoft.com/office/drawing/2014/main" id="{7D236A23-4517-CD11-3D19-E43DAB49140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9854BBF-708F-48BA-882C-D6DBADE2930F}" type="slidenum">
              <a:rPr lang="en-US" altLang="en-US" sz="1400" smtClean="0"/>
              <a:pPr>
                <a:spcBef>
                  <a:spcPct val="0"/>
                </a:spcBef>
                <a:buFontTx/>
                <a:buNone/>
              </a:pPr>
              <a:t>47</a:t>
            </a:fld>
            <a:endParaRPr lang="en-US" altLang="en-US" sz="1400"/>
          </a:p>
        </p:txBody>
      </p:sp>
      <p:sp>
        <p:nvSpPr>
          <p:cNvPr id="51203" name="Rectangle 2">
            <a:extLst>
              <a:ext uri="{FF2B5EF4-FFF2-40B4-BE49-F238E27FC236}">
                <a16:creationId xmlns:a16="http://schemas.microsoft.com/office/drawing/2014/main" id="{FDC9BA87-FC05-4BF8-85A9-3A5C0828156A}"/>
              </a:ext>
            </a:extLst>
          </p:cNvPr>
          <p:cNvSpPr>
            <a:spLocks noChangeArrowheads="1"/>
          </p:cNvSpPr>
          <p:nvPr/>
        </p:nvSpPr>
        <p:spPr bwMode="auto">
          <a:xfrm>
            <a:off x="2133600" y="533400"/>
            <a:ext cx="624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2060"/>
                </a:solidFill>
              </a:rPr>
              <a:t>PEIMS Data Accuracy</a:t>
            </a:r>
          </a:p>
        </p:txBody>
      </p:sp>
      <p:sp>
        <p:nvSpPr>
          <p:cNvPr id="4" name="Rectangle 3">
            <a:extLst>
              <a:ext uri="{FF2B5EF4-FFF2-40B4-BE49-F238E27FC236}">
                <a16:creationId xmlns:a16="http://schemas.microsoft.com/office/drawing/2014/main" id="{DDF7BE55-DB99-794B-8A9F-F570EF7B8787}"/>
              </a:ext>
            </a:extLst>
          </p:cNvPr>
          <p:cNvSpPr/>
          <p:nvPr/>
        </p:nvSpPr>
        <p:spPr>
          <a:xfrm>
            <a:off x="1524000" y="1752600"/>
            <a:ext cx="7010400" cy="2554288"/>
          </a:xfrm>
          <a:prstGeom prst="rect">
            <a:avLst/>
          </a:prstGeom>
        </p:spPr>
        <p:txBody>
          <a:bodyPr>
            <a:spAutoFit/>
          </a:bodyPr>
          <a:lstStyle/>
          <a:p>
            <a:pPr>
              <a:defRPr/>
            </a:pPr>
            <a:r>
              <a:rPr lang="en-US" sz="2000" dirty="0">
                <a:solidFill>
                  <a:srgbClr val="002060"/>
                </a:solidFill>
              </a:rPr>
              <a:t>PEIMS Data Accuracy </a:t>
            </a:r>
          </a:p>
          <a:p>
            <a:pPr>
              <a:buFont typeface="Arial" charset="0"/>
              <a:buNone/>
              <a:defRPr/>
            </a:pPr>
            <a:endParaRPr lang="en-US" sz="2000" dirty="0">
              <a:solidFill>
                <a:srgbClr val="002060"/>
              </a:solidFill>
            </a:endParaRPr>
          </a:p>
          <a:p>
            <a:pPr>
              <a:defRPr/>
            </a:pPr>
            <a:r>
              <a:rPr lang="en-US" sz="2000" dirty="0">
                <a:solidFill>
                  <a:srgbClr val="002060"/>
                </a:solidFill>
              </a:rPr>
              <a:t>WHO is responsible for data accuracy in YOUR district? </a:t>
            </a:r>
          </a:p>
          <a:p>
            <a:pPr lvl="1">
              <a:defRPr/>
            </a:pPr>
            <a:r>
              <a:rPr lang="en-US" sz="2000" dirty="0">
                <a:solidFill>
                  <a:srgbClr val="002060"/>
                </a:solidFill>
              </a:rPr>
              <a:t>Is it the PEIMS Coordinator? </a:t>
            </a:r>
          </a:p>
          <a:p>
            <a:pPr lvl="1">
              <a:defRPr/>
            </a:pPr>
            <a:r>
              <a:rPr lang="en-US" sz="2000" dirty="0">
                <a:solidFill>
                  <a:srgbClr val="002060"/>
                </a:solidFill>
              </a:rPr>
              <a:t>Or, is it multiple positions? </a:t>
            </a:r>
          </a:p>
          <a:p>
            <a:pPr marL="393192" lvl="1">
              <a:buFont typeface="Courier New" pitchFamily="49" charset="0"/>
              <a:buNone/>
              <a:defRPr/>
            </a:pPr>
            <a:endParaRPr lang="en-US" sz="2000" dirty="0">
              <a:solidFill>
                <a:srgbClr val="002060"/>
              </a:solidFill>
            </a:endParaRPr>
          </a:p>
          <a:p>
            <a:pPr>
              <a:defRPr/>
            </a:pPr>
            <a:r>
              <a:rPr lang="en-US" sz="2000" dirty="0">
                <a:solidFill>
                  <a:srgbClr val="002060"/>
                </a:solidFill>
              </a:rPr>
              <a:t>The best strategy is to divide and conquer...that means to “distribute” the data review. </a:t>
            </a:r>
          </a:p>
        </p:txBody>
      </p:sp>
      <p:sp>
        <p:nvSpPr>
          <p:cNvPr id="3" name="TextBox 2">
            <a:extLst>
              <a:ext uri="{FF2B5EF4-FFF2-40B4-BE49-F238E27FC236}">
                <a16:creationId xmlns:a16="http://schemas.microsoft.com/office/drawing/2014/main" id="{3DF5C980-D8A0-E397-5E21-97C31E73D6F1}"/>
              </a:ext>
            </a:extLst>
          </p:cNvPr>
          <p:cNvSpPr txBox="1"/>
          <p:nvPr/>
        </p:nvSpPr>
        <p:spPr>
          <a:xfrm>
            <a:off x="1828800" y="6457890"/>
            <a:ext cx="4572000" cy="400110"/>
          </a:xfrm>
          <a:prstGeom prst="rect">
            <a:avLst/>
          </a:prstGeom>
          <a:noFill/>
        </p:spPr>
        <p:txBody>
          <a:bodyPr wrap="square">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a:extLst>
              <a:ext uri="{FF2B5EF4-FFF2-40B4-BE49-F238E27FC236}">
                <a16:creationId xmlns:a16="http://schemas.microsoft.com/office/drawing/2014/main" id="{CC5C7811-5D8F-F049-C913-A0D8AC174F6C}"/>
              </a:ext>
            </a:extLst>
          </p:cNvPr>
          <p:cNvSpPr>
            <a:spLocks noGrp="1" noChangeArrowheads="1"/>
          </p:cNvSpPr>
          <p:nvPr>
            <p:ph type="title"/>
          </p:nvPr>
        </p:nvSpPr>
        <p:spPr>
          <a:xfrm>
            <a:off x="457200" y="152400"/>
            <a:ext cx="8229600" cy="1143000"/>
          </a:xfrm>
        </p:spPr>
        <p:txBody>
          <a:bodyPr/>
          <a:lstStyle/>
          <a:p>
            <a:r>
              <a:rPr lang="en-US" altLang="en-US" sz="3200">
                <a:solidFill>
                  <a:srgbClr val="002060"/>
                </a:solidFill>
              </a:rPr>
              <a:t>PEIMS Data Review</a:t>
            </a:r>
          </a:p>
        </p:txBody>
      </p:sp>
      <p:sp>
        <p:nvSpPr>
          <p:cNvPr id="4" name="Content Placeholder 3">
            <a:extLst>
              <a:ext uri="{FF2B5EF4-FFF2-40B4-BE49-F238E27FC236}">
                <a16:creationId xmlns:a16="http://schemas.microsoft.com/office/drawing/2014/main" id="{79549294-A0C1-CC70-5E20-F852343B40A1}"/>
              </a:ext>
            </a:extLst>
          </p:cNvPr>
          <p:cNvSpPr>
            <a:spLocks noGrp="1"/>
          </p:cNvSpPr>
          <p:nvPr>
            <p:ph idx="1"/>
          </p:nvPr>
        </p:nvSpPr>
        <p:spPr>
          <a:xfrm>
            <a:off x="990600" y="1447800"/>
            <a:ext cx="7696200" cy="4525963"/>
          </a:xfrm>
        </p:spPr>
        <p:txBody>
          <a:bodyPr/>
          <a:lstStyle/>
          <a:p>
            <a:pPr>
              <a:defRPr/>
            </a:pPr>
            <a:r>
              <a:rPr lang="en-US" sz="2000" dirty="0">
                <a:solidFill>
                  <a:srgbClr val="002060"/>
                </a:solidFill>
              </a:rPr>
              <a:t>PEIMS Coordinator </a:t>
            </a:r>
          </a:p>
          <a:p>
            <a:pPr lvl="1">
              <a:defRPr/>
            </a:pPr>
            <a:r>
              <a:rPr lang="en-US" sz="2000" dirty="0">
                <a:solidFill>
                  <a:srgbClr val="002060"/>
                </a:solidFill>
              </a:rPr>
              <a:t>Facilitate TSDS process </a:t>
            </a:r>
          </a:p>
          <a:p>
            <a:pPr lvl="2">
              <a:defRPr/>
            </a:pPr>
            <a:r>
              <a:rPr lang="en-US" sz="2000" dirty="0">
                <a:solidFill>
                  <a:srgbClr val="002060"/>
                </a:solidFill>
              </a:rPr>
              <a:t>Goal: Fatal‐free data and accurate data</a:t>
            </a:r>
          </a:p>
          <a:p>
            <a:pPr marL="667512" lvl="2" indent="0">
              <a:buFont typeface="Arial" charset="0"/>
              <a:buNone/>
              <a:defRPr/>
            </a:pPr>
            <a:endParaRPr lang="en-US" sz="2000" dirty="0">
              <a:solidFill>
                <a:srgbClr val="002060"/>
              </a:solidFill>
            </a:endParaRPr>
          </a:p>
          <a:p>
            <a:pPr>
              <a:defRPr/>
            </a:pPr>
            <a:r>
              <a:rPr lang="en-US" sz="2000" dirty="0">
                <a:solidFill>
                  <a:srgbClr val="002060"/>
                </a:solidFill>
              </a:rPr>
              <a:t>Overall data review (summary level)</a:t>
            </a:r>
          </a:p>
          <a:p>
            <a:pPr lvl="1">
              <a:defRPr/>
            </a:pPr>
            <a:r>
              <a:rPr lang="en-US" sz="2000" dirty="0">
                <a:solidFill>
                  <a:srgbClr val="002060"/>
                </a:solidFill>
              </a:rPr>
              <a:t>Track and compare data over a period of years to detect variances</a:t>
            </a:r>
          </a:p>
          <a:p>
            <a:pPr marL="393192" lvl="1" indent="0">
              <a:buFont typeface="Courier New" pitchFamily="49" charset="0"/>
              <a:buNone/>
              <a:defRPr/>
            </a:pPr>
            <a:endParaRPr lang="en-US" sz="2000" dirty="0">
              <a:solidFill>
                <a:srgbClr val="002060"/>
              </a:solidFill>
            </a:endParaRPr>
          </a:p>
          <a:p>
            <a:pPr>
              <a:defRPr/>
            </a:pPr>
            <a:r>
              <a:rPr lang="en-US" sz="2000" dirty="0">
                <a:solidFill>
                  <a:srgbClr val="002060"/>
                </a:solidFill>
              </a:rPr>
              <a:t>Question:  Should the PEIMS Coordinator change data “owned” by someone else? </a:t>
            </a:r>
          </a:p>
          <a:p>
            <a:pPr lvl="1">
              <a:defRPr/>
            </a:pPr>
            <a:r>
              <a:rPr lang="en-US" sz="2000" dirty="0">
                <a:solidFill>
                  <a:srgbClr val="002060"/>
                </a:solidFill>
              </a:rPr>
              <a:t>No....but could direct/recommend that the owner change (correct) the data based on the PEIMS Data Standards or TEDS</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lang="en-US" sz="1200" kern="1200" dirty="0">
              <a:solidFill>
                <a:srgbClr val="236FA1"/>
              </a:solidFill>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Copyright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2022 Education Service</a:t>
            </a:r>
            <a:r>
              <a:rPr kumimoji="0" lang="en-US" sz="20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 </a:t>
            </a:r>
            <a:r>
              <a:rPr kumimoji="0" lang="en-US" sz="1200" b="0" i="0" u="none" strike="noStrike" kern="120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panose="020B0604020202020204" pitchFamily="34" charset="0"/>
              </a:rPr>
              <a:t>Center Region 11</a:t>
            </a:r>
            <a:endPar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endParaRPr lang="en-US" dirty="0"/>
          </a:p>
        </p:txBody>
      </p:sp>
      <p:sp>
        <p:nvSpPr>
          <p:cNvPr id="52228" name="Slide Number Placeholder 1">
            <a:extLst>
              <a:ext uri="{FF2B5EF4-FFF2-40B4-BE49-F238E27FC236}">
                <a16:creationId xmlns:a16="http://schemas.microsoft.com/office/drawing/2014/main" id="{BD5CE72E-B9C7-CD2D-97D0-6A86BFCEA50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479582F-1B22-4961-BB91-297F03E5FE3D}" type="slidenum">
              <a:rPr lang="en-US" altLang="en-US" sz="1400" smtClean="0"/>
              <a:pPr>
                <a:spcBef>
                  <a:spcPct val="0"/>
                </a:spcBef>
                <a:buFontTx/>
                <a:buNone/>
              </a:pPr>
              <a:t>48</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F2F1D81-BEB5-E8C4-9C6A-39FB2E15D50B}"/>
              </a:ext>
            </a:extLst>
          </p:cNvPr>
          <p:cNvSpPr>
            <a:spLocks noGrp="1" noChangeArrowheads="1"/>
          </p:cNvSpPr>
          <p:nvPr>
            <p:ph type="title"/>
          </p:nvPr>
        </p:nvSpPr>
        <p:spPr>
          <a:xfrm>
            <a:off x="457200" y="31750"/>
            <a:ext cx="8229600" cy="990600"/>
          </a:xfrm>
        </p:spPr>
        <p:txBody>
          <a:bodyPr/>
          <a:lstStyle/>
          <a:p>
            <a:pPr eaLnBrk="1" hangingPunct="1"/>
            <a:r>
              <a:rPr lang="en-US" altLang="en-US" sz="3200">
                <a:solidFill>
                  <a:srgbClr val="002060"/>
                </a:solidFill>
              </a:rPr>
              <a:t>PEIMS Collection of Data</a:t>
            </a:r>
          </a:p>
        </p:txBody>
      </p:sp>
      <p:sp>
        <p:nvSpPr>
          <p:cNvPr id="8195" name="Content Placeholder 2">
            <a:extLst>
              <a:ext uri="{FF2B5EF4-FFF2-40B4-BE49-F238E27FC236}">
                <a16:creationId xmlns:a16="http://schemas.microsoft.com/office/drawing/2014/main" id="{C7D83A0C-76C8-6B74-0F98-733BA362047C}"/>
              </a:ext>
            </a:extLst>
          </p:cNvPr>
          <p:cNvSpPr>
            <a:spLocks noGrp="1"/>
          </p:cNvSpPr>
          <p:nvPr>
            <p:ph idx="1"/>
          </p:nvPr>
        </p:nvSpPr>
        <p:spPr>
          <a:xfrm>
            <a:off x="1143000" y="990600"/>
            <a:ext cx="7543800" cy="5562600"/>
          </a:xfrm>
        </p:spPr>
        <p:txBody>
          <a:bodyPr/>
          <a:lstStyle/>
          <a:p>
            <a:pPr eaLnBrk="1" hangingPunct="1">
              <a:defRPr/>
            </a:pPr>
            <a:r>
              <a:rPr lang="en-US" altLang="en-US" sz="2000" dirty="0">
                <a:solidFill>
                  <a:srgbClr val="002060"/>
                </a:solidFill>
              </a:rPr>
              <a:t>Data collection through PEIMS began Fall 1987</a:t>
            </a:r>
          </a:p>
          <a:p>
            <a:pPr eaLnBrk="1" hangingPunct="1">
              <a:defRPr/>
            </a:pPr>
            <a:r>
              <a:rPr lang="en-US" altLang="en-US" sz="2000" dirty="0">
                <a:solidFill>
                  <a:srgbClr val="002060"/>
                </a:solidFill>
              </a:rPr>
              <a:t>Streamline reporting under one umbrella</a:t>
            </a:r>
          </a:p>
          <a:p>
            <a:pPr eaLnBrk="1" hangingPunct="1">
              <a:defRPr/>
            </a:pPr>
            <a:r>
              <a:rPr lang="en-US" altLang="en-US" sz="2000" dirty="0">
                <a:solidFill>
                  <a:srgbClr val="002060"/>
                </a:solidFill>
              </a:rPr>
              <a:t>Reduce Duplication</a:t>
            </a:r>
          </a:p>
          <a:p>
            <a:pPr eaLnBrk="1" hangingPunct="1">
              <a:defRPr/>
            </a:pPr>
            <a:r>
              <a:rPr lang="en-US" altLang="en-US" sz="2000" dirty="0">
                <a:solidFill>
                  <a:srgbClr val="002060"/>
                </a:solidFill>
              </a:rPr>
              <a:t>Standard set of education-related data definitions</a:t>
            </a:r>
          </a:p>
          <a:p>
            <a:pPr eaLnBrk="1" hangingPunct="1">
              <a:defRPr/>
            </a:pPr>
            <a:r>
              <a:rPr lang="en-US" altLang="en-US" sz="2000" dirty="0">
                <a:solidFill>
                  <a:srgbClr val="002060"/>
                </a:solidFill>
              </a:rPr>
              <a:t>A more business-like way to collect information.</a:t>
            </a:r>
          </a:p>
          <a:p>
            <a:pPr eaLnBrk="1" hangingPunct="1">
              <a:defRPr/>
            </a:pPr>
            <a:endParaRPr lang="en-US" altLang="en-US" sz="2000" dirty="0">
              <a:solidFill>
                <a:srgbClr val="002060"/>
              </a:solidFill>
            </a:endParaRPr>
          </a:p>
          <a:p>
            <a:pPr lvl="2" eaLnBrk="1" hangingPunct="1">
              <a:buSzPct val="75000"/>
              <a:defRPr/>
            </a:pPr>
            <a:r>
              <a:rPr lang="en-US" altLang="en-US" sz="2000" dirty="0">
                <a:solidFill>
                  <a:srgbClr val="002060"/>
                </a:solidFill>
              </a:rPr>
              <a:t>Standard definitions</a:t>
            </a:r>
          </a:p>
          <a:p>
            <a:pPr lvl="2" eaLnBrk="1" hangingPunct="1">
              <a:buSzPct val="75000"/>
              <a:defRPr/>
            </a:pPr>
            <a:r>
              <a:rPr lang="en-US" altLang="en-US" sz="2000" dirty="0">
                <a:solidFill>
                  <a:srgbClr val="002060"/>
                </a:solidFill>
              </a:rPr>
              <a:t>Automation</a:t>
            </a:r>
          </a:p>
          <a:p>
            <a:pPr lvl="2" eaLnBrk="1" hangingPunct="1">
              <a:buSzPct val="75000"/>
              <a:defRPr/>
            </a:pPr>
            <a:r>
              <a:rPr lang="en-US" altLang="en-US" sz="2000" dirty="0">
                <a:solidFill>
                  <a:srgbClr val="002060"/>
                </a:solidFill>
              </a:rPr>
              <a:t>Timelines</a:t>
            </a:r>
          </a:p>
          <a:p>
            <a:pPr lvl="2" eaLnBrk="1" hangingPunct="1">
              <a:buSzPct val="75000"/>
              <a:defRPr/>
            </a:pPr>
            <a:r>
              <a:rPr lang="en-US" altLang="en-US" sz="2000" dirty="0">
                <a:solidFill>
                  <a:srgbClr val="002060"/>
                </a:solidFill>
              </a:rPr>
              <a:t>Accuracy</a:t>
            </a:r>
          </a:p>
          <a:p>
            <a:pPr marL="914400" lvl="2" indent="0" eaLnBrk="1" hangingPunct="1">
              <a:buSzPct val="75000"/>
              <a:buFont typeface="Arial" charset="0"/>
              <a:buNone/>
              <a:defRPr/>
            </a:pPr>
            <a:endParaRPr lang="en-US" altLang="en-US" sz="2000" b="1" dirty="0">
              <a:solidFill>
                <a:srgbClr val="002060"/>
              </a:solidFill>
            </a:endParaRPr>
          </a:p>
          <a:p>
            <a:pPr marL="514350" lvl="1" indent="0" eaLnBrk="1" hangingPunct="1">
              <a:buSzPct val="75000"/>
              <a:buNone/>
              <a:defRPr/>
            </a:pPr>
            <a:r>
              <a:rPr lang="en-US" altLang="en-US" sz="3200" b="1" i="1" dirty="0">
                <a:solidFill>
                  <a:srgbClr val="002060"/>
                </a:solidFill>
              </a:rPr>
              <a:t>PEIMS reporting is </a:t>
            </a:r>
            <a:r>
              <a:rPr lang="en-US" altLang="en-US" sz="3200" b="1" i="1" u="sng" dirty="0">
                <a:solidFill>
                  <a:srgbClr val="002060"/>
                </a:solidFill>
              </a:rPr>
              <a:t>not</a:t>
            </a:r>
            <a:r>
              <a:rPr lang="en-US" altLang="en-US" sz="3200" b="1" i="1" dirty="0">
                <a:solidFill>
                  <a:srgbClr val="002060"/>
                </a:solidFill>
              </a:rPr>
              <a:t> optional.</a:t>
            </a:r>
            <a:endParaRPr lang="en-US" altLang="en-US" sz="3200" i="1" dirty="0"/>
          </a:p>
        </p:txBody>
      </p:sp>
      <p:sp>
        <p:nvSpPr>
          <p:cNvPr id="10244" name="Slide Number Placeholder 3">
            <a:extLst>
              <a:ext uri="{FF2B5EF4-FFF2-40B4-BE49-F238E27FC236}">
                <a16:creationId xmlns:a16="http://schemas.microsoft.com/office/drawing/2014/main" id="{3D286FCC-0299-FE8F-17F6-1EEBF5A94C3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40737D0F-0046-4646-BDF9-6A46A1A06902}" type="slidenum">
              <a:rPr lang="en-US" altLang="en-US" sz="1400" smtClean="0"/>
              <a:pPr>
                <a:spcBef>
                  <a:spcPct val="0"/>
                </a:spcBef>
                <a:buFontTx/>
                <a:buNone/>
              </a:pPr>
              <a:t>5</a:t>
            </a:fld>
            <a:endParaRPr lang="en-US" altLang="en-US" sz="1400"/>
          </a:p>
        </p:txBody>
      </p:sp>
      <p:pic>
        <p:nvPicPr>
          <p:cNvPr id="3" name="Picture 2">
            <a:extLst>
              <a:ext uri="{FF2B5EF4-FFF2-40B4-BE49-F238E27FC236}">
                <a16:creationId xmlns:a16="http://schemas.microsoft.com/office/drawing/2014/main" id="{EC31DB75-5E10-7C07-D077-6B7790DAFBA8}"/>
              </a:ext>
            </a:extLst>
          </p:cNvPr>
          <p:cNvPicPr>
            <a:picLocks noChangeAspect="1"/>
          </p:cNvPicPr>
          <p:nvPr/>
        </p:nvPicPr>
        <p:blipFill>
          <a:blip r:embed="rId2"/>
          <a:stretch>
            <a:fillRect/>
          </a:stretch>
        </p:blipFill>
        <p:spPr>
          <a:xfrm>
            <a:off x="1828800" y="6543593"/>
            <a:ext cx="3566469" cy="3231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5562A4F-086C-ED4F-BD88-99F5C37C5225}"/>
              </a:ext>
            </a:extLst>
          </p:cNvPr>
          <p:cNvSpPr>
            <a:spLocks noGrp="1" noChangeArrowheads="1"/>
          </p:cNvSpPr>
          <p:nvPr>
            <p:ph type="title"/>
          </p:nvPr>
        </p:nvSpPr>
        <p:spPr>
          <a:xfrm>
            <a:off x="457200" y="0"/>
            <a:ext cx="8229600" cy="1219200"/>
          </a:xfrm>
        </p:spPr>
        <p:txBody>
          <a:bodyPr/>
          <a:lstStyle/>
          <a:p>
            <a:pPr eaLnBrk="1" hangingPunct="1"/>
            <a:r>
              <a:rPr lang="en-US" altLang="en-US" sz="3200">
                <a:solidFill>
                  <a:srgbClr val="002060"/>
                </a:solidFill>
              </a:rPr>
              <a:t>What is TSDS PEIMS?</a:t>
            </a:r>
          </a:p>
        </p:txBody>
      </p:sp>
      <p:sp>
        <p:nvSpPr>
          <p:cNvPr id="24579" name="Content Placeholder 2">
            <a:extLst>
              <a:ext uri="{FF2B5EF4-FFF2-40B4-BE49-F238E27FC236}">
                <a16:creationId xmlns:a16="http://schemas.microsoft.com/office/drawing/2014/main" id="{46D46761-C85D-D724-164C-CD8630ED7538}"/>
              </a:ext>
            </a:extLst>
          </p:cNvPr>
          <p:cNvSpPr>
            <a:spLocks noGrp="1" noChangeArrowheads="1"/>
          </p:cNvSpPr>
          <p:nvPr>
            <p:ph idx="1"/>
          </p:nvPr>
        </p:nvSpPr>
        <p:spPr>
          <a:xfrm>
            <a:off x="1098550" y="3200400"/>
            <a:ext cx="7772400" cy="1828800"/>
          </a:xfrm>
        </p:spPr>
        <p:txBody>
          <a:bodyPr/>
          <a:lstStyle/>
          <a:p>
            <a:pPr eaLnBrk="1" hangingPunct="1"/>
            <a:r>
              <a:rPr lang="en-US" altLang="en-US" sz="2000">
                <a:solidFill>
                  <a:srgbClr val="002060"/>
                </a:solidFill>
              </a:rPr>
              <a:t>TSDS is a statewide system for collecting and reporting education data for publicly funded schools in the State of Texas.  TSDS offers a way to collect and manage data, as well as provides educators with timely, actionable, and historical student data.</a:t>
            </a:r>
          </a:p>
          <a:p>
            <a:pPr eaLnBrk="1" hangingPunct="1"/>
            <a:endParaRPr lang="en-US" altLang="en-US" sz="2000">
              <a:solidFill>
                <a:srgbClr val="002060"/>
              </a:solidFill>
            </a:endParaRPr>
          </a:p>
          <a:p>
            <a:pPr eaLnBrk="1" hangingPunct="1"/>
            <a:r>
              <a:rPr lang="en-US" altLang="en-US" sz="2000">
                <a:solidFill>
                  <a:srgbClr val="002060"/>
                </a:solidFill>
              </a:rPr>
              <a:t>PEIMS data collection is required of all LEAs by TEC </a:t>
            </a:r>
            <a:r>
              <a:rPr lang="en-US" altLang="en-US" sz="2000"/>
              <a:t>§42.006.  </a:t>
            </a:r>
            <a:endParaRPr lang="en-US" altLang="en-US" sz="2000">
              <a:solidFill>
                <a:srgbClr val="002060"/>
              </a:solidFill>
            </a:endParaRPr>
          </a:p>
          <a:p>
            <a:pPr eaLnBrk="1" hangingPunct="1"/>
            <a:endParaRPr lang="en-US" altLang="en-US" sz="2200">
              <a:solidFill>
                <a:srgbClr val="002060"/>
              </a:solidFill>
            </a:endParaRPr>
          </a:p>
        </p:txBody>
      </p:sp>
      <p:sp>
        <p:nvSpPr>
          <p:cNvPr id="24580" name="Slide Number Placeholder 3">
            <a:extLst>
              <a:ext uri="{FF2B5EF4-FFF2-40B4-BE49-F238E27FC236}">
                <a16:creationId xmlns:a16="http://schemas.microsoft.com/office/drawing/2014/main" id="{DE299A69-4BF5-CE36-0838-8DF7E0E251F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E006AD9-A6D7-40B1-8B05-9D17B7DF9AE1}" type="slidenum">
              <a:rPr lang="en-US" altLang="en-US" sz="1400" smtClean="0"/>
              <a:pPr>
                <a:spcBef>
                  <a:spcPct val="0"/>
                </a:spcBef>
                <a:buFontTx/>
                <a:buNone/>
              </a:pPr>
              <a:t>6</a:t>
            </a:fld>
            <a:endParaRPr lang="en-US" altLang="en-US" sz="1400"/>
          </a:p>
        </p:txBody>
      </p:sp>
      <p:sp>
        <p:nvSpPr>
          <p:cNvPr id="2" name="Rectangle 1">
            <a:extLst>
              <a:ext uri="{FF2B5EF4-FFF2-40B4-BE49-F238E27FC236}">
                <a16:creationId xmlns:a16="http://schemas.microsoft.com/office/drawing/2014/main" id="{8EE006E4-0F62-C051-8698-F32211E6ED82}"/>
              </a:ext>
            </a:extLst>
          </p:cNvPr>
          <p:cNvSpPr/>
          <p:nvPr/>
        </p:nvSpPr>
        <p:spPr>
          <a:xfrm>
            <a:off x="1098550" y="1219200"/>
            <a:ext cx="8045450" cy="1754188"/>
          </a:xfrm>
          <a:prstGeom prst="rect">
            <a:avLst/>
          </a:prstGeom>
        </p:spPr>
        <p:txBody>
          <a:bodyPr>
            <a:spAutoFit/>
          </a:bodyPr>
          <a:lstStyle/>
          <a:p>
            <a:pPr marL="285750" indent="-285750">
              <a:buFont typeface="Arial" panose="020B0604020202020204" pitchFamily="34" charset="0"/>
              <a:buChar char="•"/>
              <a:defRPr/>
            </a:pPr>
            <a:r>
              <a:rPr lang="en-US" altLang="en-US" b="1" dirty="0">
                <a:solidFill>
                  <a:srgbClr val="002060"/>
                </a:solidFill>
              </a:rPr>
              <a:t>TSDS PEIMS</a:t>
            </a:r>
          </a:p>
          <a:p>
            <a:pPr>
              <a:defRPr/>
            </a:pPr>
            <a:r>
              <a:rPr lang="en-US" altLang="en-US" dirty="0">
                <a:solidFill>
                  <a:srgbClr val="002060"/>
                </a:solidFill>
              </a:rPr>
              <a:t>     Business Rules</a:t>
            </a:r>
          </a:p>
          <a:p>
            <a:pPr>
              <a:defRPr/>
            </a:pPr>
            <a:r>
              <a:rPr lang="en-US" altLang="en-US" dirty="0">
                <a:solidFill>
                  <a:srgbClr val="002060"/>
                </a:solidFill>
              </a:rPr>
              <a:t>     Interchange Schemas (contains categories, complex and elements)</a:t>
            </a:r>
          </a:p>
          <a:p>
            <a:pPr>
              <a:defRPr/>
            </a:pPr>
            <a:r>
              <a:rPr lang="en-US" altLang="en-US" dirty="0">
                <a:solidFill>
                  <a:srgbClr val="002060"/>
                </a:solidFill>
              </a:rPr>
              <a:t>     Data Edits (</a:t>
            </a:r>
            <a:r>
              <a:rPr lang="en-US" altLang="en-US" dirty="0" err="1">
                <a:solidFill>
                  <a:srgbClr val="002060"/>
                </a:solidFill>
              </a:rPr>
              <a:t>fatals</a:t>
            </a:r>
            <a:r>
              <a:rPr lang="en-US" altLang="en-US" dirty="0">
                <a:solidFill>
                  <a:srgbClr val="002060"/>
                </a:solidFill>
              </a:rPr>
              <a:t>, warnings, special warnings)</a:t>
            </a:r>
          </a:p>
          <a:p>
            <a:pPr>
              <a:defRPr/>
            </a:pPr>
            <a:r>
              <a:rPr lang="en-US" altLang="en-US" dirty="0">
                <a:solidFill>
                  <a:srgbClr val="002060"/>
                </a:solidFill>
              </a:rPr>
              <a:t>     Statement of Approval (SOA)</a:t>
            </a:r>
          </a:p>
          <a:p>
            <a:pPr>
              <a:defRPr/>
            </a:pPr>
            <a:r>
              <a:rPr lang="en-US" altLang="en-US" dirty="0">
                <a:solidFill>
                  <a:srgbClr val="002060"/>
                </a:solidFill>
              </a:rPr>
              <a:t>     One Resubmission Opportunity per Submission</a:t>
            </a:r>
          </a:p>
        </p:txBody>
      </p:sp>
      <p:sp>
        <p:nvSpPr>
          <p:cNvPr id="4" name="TextBox 3">
            <a:extLst>
              <a:ext uri="{FF2B5EF4-FFF2-40B4-BE49-F238E27FC236}">
                <a16:creationId xmlns:a16="http://schemas.microsoft.com/office/drawing/2014/main" id="{CE241839-C1A7-3540-A247-E9BFFC29C32E}"/>
              </a:ext>
            </a:extLst>
          </p:cNvPr>
          <p:cNvSpPr txBox="1"/>
          <p:nvPr/>
        </p:nvSpPr>
        <p:spPr>
          <a:xfrm>
            <a:off x="15240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817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FC446-71ED-76F6-2250-E3BE9A99B4FA}"/>
              </a:ext>
            </a:extLst>
          </p:cNvPr>
          <p:cNvSpPr>
            <a:spLocks noGrp="1"/>
          </p:cNvSpPr>
          <p:nvPr>
            <p:ph type="sldNum" sz="quarter" idx="12"/>
          </p:nvPr>
        </p:nvSpPr>
        <p:spPr/>
        <p:txBody>
          <a:bodyPr/>
          <a:lstStyle/>
          <a:p>
            <a:pPr>
              <a:defRPr/>
            </a:pPr>
            <a:fld id="{B6C87CD9-323B-4AF7-B34C-6FC2445C9512}" type="slidenum">
              <a:rPr lang="en-US" altLang="en-US" smtClean="0"/>
              <a:pPr>
                <a:defRPr/>
              </a:pPr>
              <a:t>7</a:t>
            </a:fld>
            <a:endParaRPr lang="en-US" altLang="en-US"/>
          </a:p>
        </p:txBody>
      </p:sp>
      <p:sp>
        <p:nvSpPr>
          <p:cNvPr id="6" name="TextBox 5">
            <a:extLst>
              <a:ext uri="{FF2B5EF4-FFF2-40B4-BE49-F238E27FC236}">
                <a16:creationId xmlns:a16="http://schemas.microsoft.com/office/drawing/2014/main" id="{D01DFBD1-A200-FF54-423E-DEE133E503D1}"/>
              </a:ext>
            </a:extLst>
          </p:cNvPr>
          <p:cNvSpPr txBox="1"/>
          <p:nvPr/>
        </p:nvSpPr>
        <p:spPr>
          <a:xfrm>
            <a:off x="1143000" y="338023"/>
            <a:ext cx="7391400" cy="5940088"/>
          </a:xfrm>
          <a:prstGeom prst="rect">
            <a:avLst/>
          </a:prstGeom>
          <a:noFill/>
        </p:spPr>
        <p:txBody>
          <a:bodyPr wrap="square">
            <a:spAutoFit/>
          </a:bodyPr>
          <a:lstStyle/>
          <a:p>
            <a:r>
              <a:rPr lang="en-US" sz="2000" dirty="0">
                <a:solidFill>
                  <a:srgbClr val="002060"/>
                </a:solidFill>
              </a:rPr>
              <a:t>Currently, the major categories of data collected are: </a:t>
            </a:r>
          </a:p>
          <a:p>
            <a:endParaRPr lang="en-US" sz="2000" dirty="0">
              <a:solidFill>
                <a:srgbClr val="002060"/>
              </a:solidFill>
            </a:endParaRPr>
          </a:p>
          <a:p>
            <a:pPr>
              <a:buFont typeface="Arial" panose="020B0604020202020204" pitchFamily="34" charset="0"/>
              <a:buChar char="•"/>
            </a:pPr>
            <a:r>
              <a:rPr lang="en-US" sz="2000" dirty="0">
                <a:solidFill>
                  <a:srgbClr val="002060"/>
                </a:solidFill>
              </a:rPr>
              <a:t>organizational,</a:t>
            </a:r>
          </a:p>
          <a:p>
            <a:pPr>
              <a:buFont typeface="Arial" panose="020B0604020202020204" pitchFamily="34" charset="0"/>
              <a:buChar char="•"/>
            </a:pPr>
            <a:r>
              <a:rPr lang="en-US" sz="2000" dirty="0">
                <a:solidFill>
                  <a:srgbClr val="002060"/>
                </a:solidFill>
              </a:rPr>
              <a:t>budget,</a:t>
            </a:r>
          </a:p>
          <a:p>
            <a:pPr>
              <a:buFont typeface="Arial" panose="020B0604020202020204" pitchFamily="34" charset="0"/>
              <a:buChar char="•"/>
            </a:pPr>
            <a:r>
              <a:rPr lang="en-US" sz="2000" dirty="0">
                <a:solidFill>
                  <a:srgbClr val="002060"/>
                </a:solidFill>
              </a:rPr>
              <a:t>actual financial,</a:t>
            </a:r>
          </a:p>
          <a:p>
            <a:pPr>
              <a:buFont typeface="Arial" panose="020B0604020202020204" pitchFamily="34" charset="0"/>
              <a:buChar char="•"/>
            </a:pPr>
            <a:r>
              <a:rPr lang="en-US" sz="2000" dirty="0">
                <a:solidFill>
                  <a:srgbClr val="002060"/>
                </a:solidFill>
              </a:rPr>
              <a:t>staff,</a:t>
            </a:r>
          </a:p>
          <a:p>
            <a:pPr>
              <a:buFont typeface="Arial" panose="020B0604020202020204" pitchFamily="34" charset="0"/>
              <a:buChar char="•"/>
            </a:pPr>
            <a:r>
              <a:rPr lang="en-US" sz="2000" dirty="0">
                <a:solidFill>
                  <a:srgbClr val="002060"/>
                </a:solidFill>
              </a:rPr>
              <a:t>student demographic,</a:t>
            </a:r>
          </a:p>
          <a:p>
            <a:pPr>
              <a:buFont typeface="Arial" panose="020B0604020202020204" pitchFamily="34" charset="0"/>
              <a:buChar char="•"/>
            </a:pPr>
            <a:r>
              <a:rPr lang="en-US" sz="2000" dirty="0">
                <a:solidFill>
                  <a:srgbClr val="002060"/>
                </a:solidFill>
              </a:rPr>
              <a:t>program participation,</a:t>
            </a:r>
          </a:p>
          <a:p>
            <a:pPr>
              <a:buFont typeface="Arial" panose="020B0604020202020204" pitchFamily="34" charset="0"/>
              <a:buChar char="•"/>
            </a:pPr>
            <a:r>
              <a:rPr lang="en-US" sz="2000" dirty="0">
                <a:solidFill>
                  <a:srgbClr val="002060"/>
                </a:solidFill>
              </a:rPr>
              <a:t>school leaver,</a:t>
            </a:r>
          </a:p>
          <a:p>
            <a:pPr>
              <a:buFont typeface="Arial" panose="020B0604020202020204" pitchFamily="34" charset="0"/>
              <a:buChar char="•"/>
            </a:pPr>
            <a:r>
              <a:rPr lang="en-US" sz="2000" dirty="0">
                <a:solidFill>
                  <a:srgbClr val="002060"/>
                </a:solidFill>
              </a:rPr>
              <a:t>student attendance,</a:t>
            </a:r>
          </a:p>
          <a:p>
            <a:pPr>
              <a:buFont typeface="Arial" panose="020B0604020202020204" pitchFamily="34" charset="0"/>
              <a:buChar char="•"/>
            </a:pPr>
            <a:r>
              <a:rPr lang="en-US" sz="2000" dirty="0">
                <a:solidFill>
                  <a:srgbClr val="002060"/>
                </a:solidFill>
              </a:rPr>
              <a:t>course completion, and</a:t>
            </a:r>
          </a:p>
          <a:p>
            <a:pPr>
              <a:buFont typeface="Arial" panose="020B0604020202020204" pitchFamily="34" charset="0"/>
              <a:buChar char="•"/>
            </a:pPr>
            <a:r>
              <a:rPr lang="en-US" sz="2000" dirty="0">
                <a:solidFill>
                  <a:srgbClr val="002060"/>
                </a:solidFill>
              </a:rPr>
              <a:t>discipline.</a:t>
            </a:r>
          </a:p>
          <a:p>
            <a:br>
              <a:rPr lang="en-US" sz="2000" dirty="0">
                <a:solidFill>
                  <a:srgbClr val="002060"/>
                </a:solidFill>
              </a:rPr>
            </a:br>
            <a:r>
              <a:rPr lang="en-US" sz="2000" dirty="0">
                <a:solidFill>
                  <a:srgbClr val="002060"/>
                </a:solidFill>
              </a:rPr>
              <a:t>TEA manages other collections for evaluation, monitoring, funding, or auditing. Many are automated, electronic collections.</a:t>
            </a:r>
          </a:p>
          <a:p>
            <a:endParaRPr lang="en-US" sz="2000" dirty="0">
              <a:solidFill>
                <a:srgbClr val="002060"/>
              </a:solidFill>
            </a:endParaRPr>
          </a:p>
          <a:p>
            <a:r>
              <a:rPr lang="en-US" sz="2000" dirty="0">
                <a:solidFill>
                  <a:srgbClr val="002060"/>
                </a:solidFill>
              </a:rPr>
              <a:t>In compliance with the Texas Education Code, PEIMS contains only the data necessary for the legislature and TEA to perform their legally authorized functions in overseeing public education. </a:t>
            </a:r>
          </a:p>
        </p:txBody>
      </p:sp>
      <p:sp>
        <p:nvSpPr>
          <p:cNvPr id="3" name="TextBox 2">
            <a:extLst>
              <a:ext uri="{FF2B5EF4-FFF2-40B4-BE49-F238E27FC236}">
                <a16:creationId xmlns:a16="http://schemas.microsoft.com/office/drawing/2014/main" id="{D3C07B49-5612-45AB-BEB0-06146EAAE257}"/>
              </a:ext>
            </a:extLst>
          </p:cNvPr>
          <p:cNvSpPr txBox="1"/>
          <p:nvPr/>
        </p:nvSpPr>
        <p:spPr>
          <a:xfrm>
            <a:off x="1752600" y="6584228"/>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4144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6341CF6-FC53-E529-C22B-5EF0365075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99B0BEA-D115-4500-8495-8F90DF545A90}" type="slidenum">
              <a:rPr lang="en-US" altLang="en-US" sz="1400" smtClean="0"/>
              <a:pPr>
                <a:spcBef>
                  <a:spcPct val="0"/>
                </a:spcBef>
                <a:buFontTx/>
                <a:buNone/>
              </a:pPr>
              <a:t>8</a:t>
            </a:fld>
            <a:endParaRPr lang="en-US" altLang="en-US" sz="1400"/>
          </a:p>
        </p:txBody>
      </p:sp>
      <p:sp>
        <p:nvSpPr>
          <p:cNvPr id="11267" name="Rectangle 2">
            <a:extLst>
              <a:ext uri="{FF2B5EF4-FFF2-40B4-BE49-F238E27FC236}">
                <a16:creationId xmlns:a16="http://schemas.microsoft.com/office/drawing/2014/main" id="{A45A3B82-FE63-0340-B9E7-DE3C4D23EF07}"/>
              </a:ext>
            </a:extLst>
          </p:cNvPr>
          <p:cNvSpPr>
            <a:spLocks noChangeArrowheads="1"/>
          </p:cNvSpPr>
          <p:nvPr/>
        </p:nvSpPr>
        <p:spPr bwMode="auto">
          <a:xfrm>
            <a:off x="2087563" y="111125"/>
            <a:ext cx="496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a:solidFill>
                  <a:srgbClr val="002060"/>
                </a:solidFill>
              </a:rPr>
              <a:t>What is PEIMS Used For?</a:t>
            </a:r>
          </a:p>
        </p:txBody>
      </p:sp>
      <p:sp>
        <p:nvSpPr>
          <p:cNvPr id="11268" name="Rectangle 3">
            <a:extLst>
              <a:ext uri="{FF2B5EF4-FFF2-40B4-BE49-F238E27FC236}">
                <a16:creationId xmlns:a16="http://schemas.microsoft.com/office/drawing/2014/main" id="{908CBFF1-4F6E-8E4E-29E3-F1F4672B6F18}"/>
              </a:ext>
            </a:extLst>
          </p:cNvPr>
          <p:cNvSpPr>
            <a:spLocks noChangeArrowheads="1"/>
          </p:cNvSpPr>
          <p:nvPr/>
        </p:nvSpPr>
        <p:spPr bwMode="auto">
          <a:xfrm>
            <a:off x="1219200" y="1600200"/>
            <a:ext cx="77009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cs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002060"/>
                </a:solidFill>
              </a:rPr>
              <a:t>The data that is reported to the Public Education Information Management System (PEIMS) is used to analyze Texas public education data through data reports, evaluations, Texas Academic Performance Reports/Accountability ratings, and funding calculations.</a:t>
            </a:r>
          </a:p>
          <a:p>
            <a:pPr>
              <a:spcBef>
                <a:spcPct val="0"/>
              </a:spcBef>
              <a:buFontTx/>
              <a:buNone/>
            </a:pPr>
            <a:endParaRPr lang="en-US" altLang="en-US" sz="2000" dirty="0">
              <a:solidFill>
                <a:srgbClr val="002060"/>
              </a:solidFill>
            </a:endParaRPr>
          </a:p>
          <a:p>
            <a:pPr>
              <a:spcBef>
                <a:spcPct val="0"/>
              </a:spcBef>
              <a:buFontTx/>
              <a:buNone/>
            </a:pPr>
            <a:r>
              <a:rPr lang="en-US" altLang="en-US" sz="2000" dirty="0">
                <a:solidFill>
                  <a:srgbClr val="002060"/>
                </a:solidFill>
              </a:rPr>
              <a:t>The collection of TSDS data is used to populate the Education Data Warehouse (EDW). The collection of this data is used by the LEAs for required state and federal reporting.  TEDS provides instructions regarding the submission of the TSDS data from those LEAs to the Texas Education Agency.</a:t>
            </a:r>
          </a:p>
        </p:txBody>
      </p:sp>
      <p:sp>
        <p:nvSpPr>
          <p:cNvPr id="3" name="TextBox 2">
            <a:extLst>
              <a:ext uri="{FF2B5EF4-FFF2-40B4-BE49-F238E27FC236}">
                <a16:creationId xmlns:a16="http://schemas.microsoft.com/office/drawing/2014/main" id="{FC3F544C-6E96-FA93-DA78-214E6FDA2286}"/>
              </a:ext>
            </a:extLst>
          </p:cNvPr>
          <p:cNvSpPr txBox="1"/>
          <p:nvPr/>
        </p:nvSpPr>
        <p:spPr>
          <a:xfrm>
            <a:off x="1752600" y="6523177"/>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02D7479C-9C56-911A-2E86-7290BAE4D64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BA5F15E4-1955-426E-B0C7-F7B4A2B6D010}" type="slidenum">
              <a:rPr lang="en-US" altLang="en-US" sz="1400" smtClean="0"/>
              <a:pPr>
                <a:spcBef>
                  <a:spcPct val="0"/>
                </a:spcBef>
                <a:buFontTx/>
                <a:buNone/>
              </a:pPr>
              <a:t>9</a:t>
            </a:fld>
            <a:endParaRPr lang="en-US" altLang="en-US" sz="1400"/>
          </a:p>
        </p:txBody>
      </p:sp>
      <p:sp>
        <p:nvSpPr>
          <p:cNvPr id="12291" name="Rectangle 2">
            <a:extLst>
              <a:ext uri="{FF2B5EF4-FFF2-40B4-BE49-F238E27FC236}">
                <a16:creationId xmlns:a16="http://schemas.microsoft.com/office/drawing/2014/main" id="{E18228BB-F291-58BB-C212-6CC60215030A}"/>
              </a:ext>
            </a:extLst>
          </p:cNvPr>
          <p:cNvSpPr>
            <a:spLocks noGrp="1" noChangeArrowheads="1"/>
          </p:cNvSpPr>
          <p:nvPr>
            <p:ph type="ctrTitle" idx="4294967295"/>
          </p:nvPr>
        </p:nvSpPr>
        <p:spPr>
          <a:xfrm>
            <a:off x="1866900" y="111125"/>
            <a:ext cx="5943600" cy="762000"/>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3200">
                <a:solidFill>
                  <a:srgbClr val="002060"/>
                </a:solidFill>
              </a:rPr>
              <a:t>Important Links</a:t>
            </a:r>
          </a:p>
        </p:txBody>
      </p:sp>
      <p:sp>
        <p:nvSpPr>
          <p:cNvPr id="133123" name="Rectangle 3">
            <a:extLst>
              <a:ext uri="{FF2B5EF4-FFF2-40B4-BE49-F238E27FC236}">
                <a16:creationId xmlns:a16="http://schemas.microsoft.com/office/drawing/2014/main" id="{457F5E68-949E-AA6F-BB60-A44753362318}"/>
              </a:ext>
            </a:extLst>
          </p:cNvPr>
          <p:cNvSpPr>
            <a:spLocks noGrp="1" noChangeArrowheads="1"/>
          </p:cNvSpPr>
          <p:nvPr>
            <p:ph type="subTitle" idx="4294967295"/>
          </p:nvPr>
        </p:nvSpPr>
        <p:spPr>
          <a:xfrm>
            <a:off x="1219200" y="2282825"/>
            <a:ext cx="7543800" cy="3962400"/>
          </a:xfrm>
          <a:ln w="38100"/>
        </p:spPr>
        <p:txBody>
          <a:bodyPr rtlCol="0">
            <a:noAutofit/>
          </a:bodyPr>
          <a:lstStyle/>
          <a:p>
            <a:pPr marL="0" indent="0" algn="ctr" eaLnBrk="1" fontAlgn="auto" hangingPunct="1">
              <a:lnSpc>
                <a:spcPct val="90000"/>
              </a:lnSpc>
              <a:spcAft>
                <a:spcPts val="0"/>
              </a:spcAft>
              <a:buFontTx/>
              <a:buNone/>
              <a:defRPr/>
            </a:pPr>
            <a:r>
              <a:rPr lang="en-US" sz="2000" dirty="0">
                <a:solidFill>
                  <a:srgbClr val="002060"/>
                </a:solidFill>
              </a:rPr>
              <a:t>Texas Education Data Standards (TEDS)</a:t>
            </a:r>
          </a:p>
          <a:p>
            <a:pPr algn="ctr" eaLnBrk="1" fontAlgn="auto" hangingPunct="1">
              <a:lnSpc>
                <a:spcPct val="90000"/>
              </a:lnSpc>
              <a:spcAft>
                <a:spcPts val="0"/>
              </a:spcAft>
              <a:buFont typeface="Arial" pitchFamily="34" charset="0"/>
              <a:buNone/>
              <a:defRPr/>
            </a:pPr>
            <a:r>
              <a:rPr lang="en-US" sz="1800" b="1" dirty="0">
                <a:solidFill>
                  <a:srgbClr val="002060"/>
                </a:solidFill>
                <a:hlinkClick r:id="rId2"/>
              </a:rPr>
              <a:t>https://www.texasstudentdatasystem.org/TSDS/TEDS/TEDS_Latest_Release</a:t>
            </a:r>
            <a:r>
              <a:rPr lang="en-US" sz="1800" b="1" dirty="0">
                <a:solidFill>
                  <a:srgbClr val="002060"/>
                </a:solidFill>
              </a:rPr>
              <a:t> </a:t>
            </a:r>
          </a:p>
          <a:p>
            <a:pPr algn="ctr" eaLnBrk="1" fontAlgn="auto" hangingPunct="1">
              <a:lnSpc>
                <a:spcPct val="90000"/>
              </a:lnSpc>
              <a:spcAft>
                <a:spcPts val="0"/>
              </a:spcAft>
              <a:buFont typeface="Arial" pitchFamily="34" charset="0"/>
              <a:buNone/>
              <a:defRPr/>
            </a:pPr>
            <a:endParaRPr lang="en-US" sz="2000" dirty="0">
              <a:solidFill>
                <a:srgbClr val="002060"/>
              </a:solidFill>
            </a:endParaRPr>
          </a:p>
          <a:p>
            <a:pPr marL="0" lvl="1" indent="0" algn="ctr">
              <a:buFontTx/>
              <a:buNone/>
              <a:defRPr/>
            </a:pPr>
            <a:r>
              <a:rPr lang="en-US" sz="2000" dirty="0">
                <a:solidFill>
                  <a:srgbClr val="002060"/>
                </a:solidFill>
              </a:rPr>
              <a:t>Student Attendance Accounting Handbook (SAAH)</a:t>
            </a:r>
          </a:p>
          <a:p>
            <a:pPr marL="0" lvl="1" indent="0" algn="ctr">
              <a:buFontTx/>
              <a:buNone/>
              <a:defRPr/>
            </a:pPr>
            <a:r>
              <a:rPr lang="en-US" sz="1600" b="1" dirty="0">
                <a:solidFill>
                  <a:srgbClr val="002060"/>
                </a:solidFill>
                <a:hlinkClick r:id="rId3"/>
              </a:rPr>
              <a:t>https://tea.texas.gov/Finance_and_Grants/Financial_Compliance/Student__Attendance_Accounting_Handbook/</a:t>
            </a:r>
            <a:r>
              <a:rPr lang="en-US" sz="1600" b="1" dirty="0">
                <a:solidFill>
                  <a:srgbClr val="002060"/>
                </a:solidFill>
              </a:rPr>
              <a:t> </a:t>
            </a:r>
          </a:p>
          <a:p>
            <a:pPr marL="0" indent="0" algn="ctr" eaLnBrk="1" fontAlgn="auto" hangingPunct="1">
              <a:lnSpc>
                <a:spcPct val="90000"/>
              </a:lnSpc>
              <a:spcAft>
                <a:spcPts val="0"/>
              </a:spcAft>
              <a:buFontTx/>
              <a:buNone/>
              <a:defRPr/>
            </a:pPr>
            <a:endParaRPr lang="en-US" sz="2000" dirty="0">
              <a:solidFill>
                <a:srgbClr val="002060"/>
              </a:solidFill>
            </a:endParaRPr>
          </a:p>
          <a:p>
            <a:pPr marL="0" indent="0" algn="ctr" eaLnBrk="1" fontAlgn="auto" hangingPunct="1">
              <a:lnSpc>
                <a:spcPct val="90000"/>
              </a:lnSpc>
              <a:spcAft>
                <a:spcPts val="0"/>
              </a:spcAft>
              <a:buFontTx/>
              <a:buNone/>
              <a:defRPr/>
            </a:pPr>
            <a:r>
              <a:rPr lang="en-US" sz="2000" dirty="0">
                <a:solidFill>
                  <a:srgbClr val="002060"/>
                </a:solidFill>
              </a:rPr>
              <a:t>Financial Accountability  System Resource Guide (FASRG) </a:t>
            </a:r>
          </a:p>
          <a:p>
            <a:pPr marL="0" indent="0" algn="ctr" eaLnBrk="1" fontAlgn="auto" hangingPunct="1">
              <a:lnSpc>
                <a:spcPct val="90000"/>
              </a:lnSpc>
              <a:spcAft>
                <a:spcPts val="0"/>
              </a:spcAft>
              <a:buFontTx/>
              <a:buNone/>
              <a:defRPr/>
            </a:pPr>
            <a:r>
              <a:rPr lang="en-US" sz="1600" b="1" dirty="0">
                <a:solidFill>
                  <a:srgbClr val="FF0000"/>
                </a:solidFill>
                <a:hlinkClick r:id="rId4"/>
              </a:rPr>
              <a:t>http://tea.texas.gov/Finance_and_Grants/Financial_Accountability/Financial__Accountability_System_Resource_Guide</a:t>
            </a:r>
            <a:r>
              <a:rPr lang="en-US" sz="1600" b="1" dirty="0">
                <a:solidFill>
                  <a:srgbClr val="FF0000"/>
                </a:solidFill>
              </a:rPr>
              <a:t> </a:t>
            </a:r>
            <a:endParaRPr lang="en-US" sz="1600" dirty="0">
              <a:effectLst>
                <a:outerShdw blurRad="38100" dist="38100" dir="2700000" algn="tl">
                  <a:srgbClr val="04617B"/>
                </a:outerShdw>
              </a:effectLst>
            </a:endParaRPr>
          </a:p>
        </p:txBody>
      </p:sp>
      <p:sp>
        <p:nvSpPr>
          <p:cNvPr id="133124" name="Rectangle 4">
            <a:extLst>
              <a:ext uri="{FF2B5EF4-FFF2-40B4-BE49-F238E27FC236}">
                <a16:creationId xmlns:a16="http://schemas.microsoft.com/office/drawing/2014/main" id="{569C87A7-34D3-BB22-865B-78C9D9FEBC0B}"/>
              </a:ext>
            </a:extLst>
          </p:cNvPr>
          <p:cNvSpPr>
            <a:spLocks noChangeArrowheads="1"/>
          </p:cNvSpPr>
          <p:nvPr/>
        </p:nvSpPr>
        <p:spPr bwMode="auto">
          <a:xfrm>
            <a:off x="723900" y="1143000"/>
            <a:ext cx="8229600" cy="898525"/>
          </a:xfrm>
          <a:prstGeom prst="rect">
            <a:avLst/>
          </a:prstGeom>
          <a:noFill/>
          <a:ln w="9525">
            <a:noFill/>
            <a:miter lim="800000"/>
            <a:headEnd/>
            <a:tailEnd/>
          </a:ln>
          <a:effectLst/>
        </p:spPr>
        <p:txBody>
          <a:bodyPr lIns="92075" tIns="46038" rIns="92075" bIns="46038" anchor="ctr"/>
          <a:lstStyle/>
          <a:p>
            <a:pPr algn="ctr" eaLnBrk="1" hangingPunct="1">
              <a:defRPr/>
            </a:pPr>
            <a:r>
              <a:rPr lang="en-US" sz="2400" dirty="0">
                <a:solidFill>
                  <a:srgbClr val="002060"/>
                </a:solidFill>
              </a:rPr>
              <a:t>  </a:t>
            </a:r>
            <a:r>
              <a:rPr lang="en-US" sz="2000" dirty="0">
                <a:solidFill>
                  <a:srgbClr val="002060"/>
                </a:solidFill>
              </a:rPr>
              <a:t>All documents are available on the web at TEA’s website</a:t>
            </a:r>
          </a:p>
          <a:p>
            <a:pPr algn="ctr" eaLnBrk="1" hangingPunct="1">
              <a:defRPr/>
            </a:pPr>
            <a:r>
              <a:rPr lang="en-US" b="1" dirty="0">
                <a:latin typeface="+mn-lt"/>
                <a:hlinkClick r:id="rId5"/>
              </a:rPr>
              <a:t>https://tea.texas.gov/</a:t>
            </a:r>
            <a:r>
              <a:rPr lang="en-US" b="1" dirty="0">
                <a:latin typeface="+mn-lt"/>
              </a:rPr>
              <a:t> </a:t>
            </a:r>
            <a:endParaRPr lang="en-US" b="1" dirty="0">
              <a:effectLst>
                <a:outerShdw blurRad="38100" dist="38100" dir="2700000" algn="tl">
                  <a:srgbClr val="000000">
                    <a:alpha val="43137"/>
                  </a:srgbClr>
                </a:outerShdw>
              </a:effectLst>
              <a:latin typeface="+mn-lt"/>
              <a:cs typeface="+mn-cs"/>
            </a:endParaRPr>
          </a:p>
        </p:txBody>
      </p:sp>
      <p:sp>
        <p:nvSpPr>
          <p:cNvPr id="3" name="TextBox 2">
            <a:extLst>
              <a:ext uri="{FF2B5EF4-FFF2-40B4-BE49-F238E27FC236}">
                <a16:creationId xmlns:a16="http://schemas.microsoft.com/office/drawing/2014/main" id="{0DBAF611-3154-579B-E127-982E4F7D3414}"/>
              </a:ext>
            </a:extLst>
          </p:cNvPr>
          <p:cNvSpPr txBox="1"/>
          <p:nvPr/>
        </p:nvSpPr>
        <p:spPr>
          <a:xfrm>
            <a:off x="1600200" y="6592209"/>
            <a:ext cx="4572000" cy="258532"/>
          </a:xfrm>
          <a:prstGeom prst="rect">
            <a:avLst/>
          </a:prstGeom>
          <a:noFill/>
        </p:spPr>
        <p:txBody>
          <a:bodyPr wrap="square">
            <a:spAutoFit/>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1200" b="0" i="0" u="none" strike="noStrike" kern="0" cap="none" spc="0" normalizeH="0" baseline="0" noProof="0" dirty="0">
                <a:ln>
                  <a:noFill/>
                </a:ln>
                <a:solidFill>
                  <a:srgbClr val="236FA1"/>
                </a:solidFill>
                <a:effectLst/>
                <a:uLnTx/>
                <a:uFillTx/>
                <a:latin typeface="Times New Roman" panose="02020603050405020304" pitchFamily="18" charset="0"/>
                <a:ea typeface="Times New Roman" panose="02020603050405020304" pitchFamily="18" charset="0"/>
                <a:cs typeface="Arial"/>
              </a:rPr>
              <a:t>Copyright © 2022 Education Service Center Region 11</a:t>
            </a:r>
            <a:endParaRPr kumimoji="0" lang="en-US" altLang="en-US" sz="1200" b="1" i="0" u="none" strike="noStrike" kern="0" cap="none" spc="0" normalizeH="0" baseline="0" noProof="0" dirty="0">
              <a:ln>
                <a:noFill/>
              </a:ln>
              <a:solidFill>
                <a:srgbClr val="000000"/>
              </a:solidFill>
              <a:effectLst/>
              <a:uLnTx/>
              <a:uFillTx/>
              <a:latin typeface="Arial"/>
              <a:ea typeface="+mn-ea"/>
              <a:cs typeface="Arial"/>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0B9E762A6124499C990BA3F6EC16A" ma:contentTypeVersion="16" ma:contentTypeDescription="Create a new document." ma:contentTypeScope="" ma:versionID="4d0ee1817b73a23f6b8c3f421129799b">
  <xsd:schema xmlns:xsd="http://www.w3.org/2001/XMLSchema" xmlns:xs="http://www.w3.org/2001/XMLSchema" xmlns:p="http://schemas.microsoft.com/office/2006/metadata/properties" xmlns:ns2="5a8a36a4-233e-408b-8c1c-f9be8972ddbf" xmlns:ns3="fd8d5dbb-26a6-4441-beda-6f8fe47aace9" targetNamespace="http://schemas.microsoft.com/office/2006/metadata/properties" ma:root="true" ma:fieldsID="7628910e6c8733922e844f0f31d4b917" ns2:_="" ns3:_="">
    <xsd:import namespace="5a8a36a4-233e-408b-8c1c-f9be8972ddbf"/>
    <xsd:import namespace="fd8d5dbb-26a6-4441-beda-6f8fe47aac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a36a4-233e-408b-8c1c-f9be8972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36f4c-4bc6-49e0-9192-80415515026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d8d5dbb-26a6-4441-beda-6f8fe47aac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19d5f9-c3f2-48ac-8001-e640e38a06a7}" ma:internalName="TaxCatchAll" ma:showField="CatchAllData" ma:web="fd8d5dbb-26a6-4441-beda-6f8fe47aa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8a36a4-233e-408b-8c1c-f9be8972ddbf">
      <Terms xmlns="http://schemas.microsoft.com/office/infopath/2007/PartnerControls"/>
    </lcf76f155ced4ddcb4097134ff3c332f>
    <TaxCatchAll xmlns="fd8d5dbb-26a6-4441-beda-6f8fe47aace9" xsi:nil="true"/>
    <SharedWithUsers xmlns="fd8d5dbb-26a6-4441-beda-6f8fe47aace9">
      <UserInfo>
        <DisplayName/>
        <AccountId xsi:nil="true"/>
        <AccountType/>
      </UserInfo>
    </SharedWithUsers>
    <MediaLengthInSeconds xmlns="5a8a36a4-233e-408b-8c1c-f9be8972ddbf" xsi:nil="true"/>
  </documentManagement>
</p:properties>
</file>

<file path=customXml/itemProps1.xml><?xml version="1.0" encoding="utf-8"?>
<ds:datastoreItem xmlns:ds="http://schemas.openxmlformats.org/officeDocument/2006/customXml" ds:itemID="{DC5B43FD-391C-4B72-BD0F-2AFFD88AF603}"/>
</file>

<file path=customXml/itemProps2.xml><?xml version="1.0" encoding="utf-8"?>
<ds:datastoreItem xmlns:ds="http://schemas.openxmlformats.org/officeDocument/2006/customXml" ds:itemID="{E07B5688-3D0D-488B-8716-CDF728D9AD0B}"/>
</file>

<file path=customXml/itemProps3.xml><?xml version="1.0" encoding="utf-8"?>
<ds:datastoreItem xmlns:ds="http://schemas.openxmlformats.org/officeDocument/2006/customXml" ds:itemID="{A1B74853-8801-4910-9094-C0C05A9673F4}"/>
</file>

<file path=docProps/app.xml><?xml version="1.0" encoding="utf-8"?>
<Properties xmlns="http://schemas.openxmlformats.org/officeDocument/2006/extended-properties" xmlns:vt="http://schemas.openxmlformats.org/officeDocument/2006/docPropsVTypes">
  <Template>Pencils power point</Template>
  <TotalTime>15949</TotalTime>
  <Words>5052</Words>
  <Application>Microsoft Office PowerPoint</Application>
  <PresentationFormat>On-screen Show (4:3)</PresentationFormat>
  <Paragraphs>431</Paragraphs>
  <Slides>48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Century</vt:lpstr>
      <vt:lpstr>Courier New</vt:lpstr>
      <vt:lpstr>Times New Roman</vt:lpstr>
      <vt:lpstr>Wingdings</vt:lpstr>
      <vt:lpstr>Wingdings 2</vt:lpstr>
      <vt:lpstr>Diseño predeterminado</vt:lpstr>
      <vt:lpstr>       PEIMS PUBLIC EDUCATION INFORMATION  MANAGEMENT SYSTEM  Mary Morgan - Lead PEIMS Specialist 817-740-7679  mmorgan@esc11.net  Lynne Summerlin – Lead TSDS Specialist 817-740-7679  lsummerlin@esc11.net              </vt:lpstr>
      <vt:lpstr>  </vt:lpstr>
      <vt:lpstr> Topics that will be discussed today </vt:lpstr>
      <vt:lpstr>PowerPoint Presentation</vt:lpstr>
      <vt:lpstr>PEIMS Collection of Data</vt:lpstr>
      <vt:lpstr>What is TSDS PEIMS?</vt:lpstr>
      <vt:lpstr>PowerPoint Presentation</vt:lpstr>
      <vt:lpstr>PowerPoint Presentation</vt:lpstr>
      <vt:lpstr>Important Links</vt:lpstr>
      <vt:lpstr>PowerPoint Presentation</vt:lpstr>
      <vt:lpstr>FERPA</vt:lpstr>
      <vt:lpstr>PowerPoint Presentation</vt:lpstr>
      <vt:lpstr>2022-2023 TSDS PEIMS Submission &amp; Resubmission Timelines &amp; Core Collection Timelines</vt:lpstr>
      <vt:lpstr>PowerPoint Presentation</vt:lpstr>
      <vt:lpstr>Mid-year Collection 2</vt:lpstr>
      <vt:lpstr>Summer Collection 3 </vt:lpstr>
      <vt:lpstr>Extended Collection</vt:lpstr>
      <vt:lpstr>What system(s) access do I need?</vt:lpstr>
      <vt:lpstr> What is TEAL?</vt:lpstr>
      <vt:lpstr>PowerPoint Presentation</vt:lpstr>
      <vt:lpstr>What is UNIQUE – ID?</vt:lpstr>
      <vt:lpstr>What is ET ?</vt:lpstr>
      <vt:lpstr>Core Collections</vt:lpstr>
      <vt:lpstr>Charter School Waitlist</vt:lpstr>
      <vt:lpstr>Child Find</vt:lpstr>
      <vt:lpstr>Class Roster (CR)</vt:lpstr>
      <vt:lpstr>Early Childhood Data System (ECDS)</vt:lpstr>
      <vt:lpstr>Residential Facility Tracker (RFT)</vt:lpstr>
      <vt:lpstr>Special Education Language Acquisition (SELA)</vt:lpstr>
      <vt:lpstr>State Performance Plan Indicator 14 (SPPI-14)</vt:lpstr>
      <vt:lpstr>TREx – TX Records Exchange</vt:lpstr>
      <vt:lpstr>Student Attendance  Accounting Handbook       https://tea.texas.gov/Finance_and_Grants/Financial_Compliance/Student__Attendance_Accounting_Handbook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PEIMS Data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Rosemary Valdez</dc:creator>
  <cp:lastModifiedBy>Mary Morgan</cp:lastModifiedBy>
  <cp:revision>505</cp:revision>
  <cp:lastPrinted>2022-09-26T16:07:33Z</cp:lastPrinted>
  <dcterms:created xsi:type="dcterms:W3CDTF">1601-01-01T00:00:00Z</dcterms:created>
  <dcterms:modified xsi:type="dcterms:W3CDTF">2022-09-28T17:24:15Z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0x01010023E0B9E762A6124499C990BA3F6EC16A</vt:lpwstr>
  </property>
  <property fmtid="{D5CDD505-2E9C-101B-9397-08002B2CF9AE}" pid="3" name="Order">
    <vt:r8>608100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